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10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9105"/>
          </a:xfrm>
          <a:custGeom>
            <a:avLst/>
            <a:gdLst/>
            <a:ahLst/>
            <a:cxnLst/>
            <a:rect l="l" t="t" r="r" b="b"/>
            <a:pathLst>
              <a:path w="12192000" h="459104">
                <a:moveTo>
                  <a:pt x="12192000" y="0"/>
                </a:moveTo>
                <a:lnTo>
                  <a:pt x="0" y="0"/>
                </a:lnTo>
                <a:lnTo>
                  <a:pt x="0" y="458723"/>
                </a:lnTo>
                <a:lnTo>
                  <a:pt x="12192000" y="458723"/>
                </a:lnTo>
                <a:lnTo>
                  <a:pt x="12192000" y="0"/>
                </a:lnTo>
                <a:close/>
              </a:path>
            </a:pathLst>
          </a:custGeom>
          <a:solidFill>
            <a:srgbClr val="67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6204" y="6481572"/>
            <a:ext cx="1178052" cy="29565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86399"/>
            <a:ext cx="761999" cy="137159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8126" y="1066800"/>
            <a:ext cx="12700" cy="508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8126" y="1155700"/>
            <a:ext cx="12700" cy="508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88126" y="1244600"/>
            <a:ext cx="12700" cy="508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8126" y="1333500"/>
            <a:ext cx="12700" cy="508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88126" y="1422400"/>
            <a:ext cx="12700" cy="5080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88126" y="1511300"/>
            <a:ext cx="12700" cy="50800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8126" y="1600200"/>
            <a:ext cx="12700" cy="5080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88126" y="1689100"/>
            <a:ext cx="12700" cy="5080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88126" y="1778000"/>
            <a:ext cx="12700" cy="5080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88126" y="1866900"/>
            <a:ext cx="12700" cy="50800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88126" y="1955800"/>
            <a:ext cx="12700" cy="5080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88126" y="2044700"/>
            <a:ext cx="12700" cy="50800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88126" y="2133600"/>
            <a:ext cx="12700" cy="50800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088126" y="2222500"/>
            <a:ext cx="12700" cy="50800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88126" y="2311400"/>
            <a:ext cx="12700" cy="5080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088126" y="2400300"/>
            <a:ext cx="12700" cy="50800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88126" y="2489200"/>
            <a:ext cx="12700" cy="50800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88126" y="2578100"/>
            <a:ext cx="12700" cy="50800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088126" y="2667000"/>
            <a:ext cx="12700" cy="50800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88126" y="2755900"/>
            <a:ext cx="12700" cy="50800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88126" y="2844800"/>
            <a:ext cx="12700" cy="50800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88126" y="2933700"/>
            <a:ext cx="12700" cy="50800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88126" y="3022600"/>
            <a:ext cx="12700" cy="50800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88126" y="3111500"/>
            <a:ext cx="12700" cy="50800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88126" y="3200400"/>
            <a:ext cx="12700" cy="50800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88126" y="3289300"/>
            <a:ext cx="12700" cy="50800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088126" y="3378200"/>
            <a:ext cx="12700" cy="50800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088126" y="3467100"/>
            <a:ext cx="12700" cy="50800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088126" y="3556000"/>
            <a:ext cx="12700" cy="50800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88126" y="3644900"/>
            <a:ext cx="12700" cy="50800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088126" y="3733800"/>
            <a:ext cx="12700" cy="50800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088126" y="3822700"/>
            <a:ext cx="12700" cy="50800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6088126" y="3911600"/>
            <a:ext cx="12700" cy="50800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088126" y="4000500"/>
            <a:ext cx="12700" cy="50800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088126" y="4089400"/>
            <a:ext cx="12700" cy="50800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088126" y="4178300"/>
            <a:ext cx="12700" cy="50800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88126" y="4267200"/>
            <a:ext cx="12700" cy="50800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88126" y="4356100"/>
            <a:ext cx="12700" cy="50800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088126" y="4445000"/>
            <a:ext cx="12700" cy="50800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088126" y="4533900"/>
            <a:ext cx="12700" cy="50800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088126" y="4622800"/>
            <a:ext cx="12700" cy="50800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088126" y="4711700"/>
            <a:ext cx="12700" cy="50800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088126" y="4800600"/>
            <a:ext cx="12700" cy="50800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6088126" y="4889500"/>
            <a:ext cx="12700" cy="50800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088126" y="4978400"/>
            <a:ext cx="12700" cy="50800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088126" y="5067300"/>
            <a:ext cx="12700" cy="50800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088126" y="5156200"/>
            <a:ext cx="12700" cy="50800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88126" y="5245100"/>
            <a:ext cx="12700" cy="50800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088126" y="5334000"/>
            <a:ext cx="12700" cy="50800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088126" y="5422900"/>
            <a:ext cx="12700" cy="50800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088126" y="5511800"/>
            <a:ext cx="12700" cy="5080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088126" y="5600700"/>
            <a:ext cx="12700" cy="50800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088126" y="5689600"/>
            <a:ext cx="12700" cy="50800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088126" y="5778500"/>
            <a:ext cx="12700" cy="50800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088126" y="5867400"/>
            <a:ext cx="12700" cy="50800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088126" y="5956300"/>
            <a:ext cx="12700" cy="50800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88126" y="6045200"/>
            <a:ext cx="12700" cy="50800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088126" y="6134100"/>
            <a:ext cx="12700" cy="38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8340" y="1092453"/>
            <a:ext cx="5007610" cy="4111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00800"/>
            <a:ext cx="12192000" cy="459105"/>
          </a:xfrm>
          <a:custGeom>
            <a:avLst/>
            <a:gdLst/>
            <a:ahLst/>
            <a:cxnLst/>
            <a:rect l="l" t="t" r="r" b="b"/>
            <a:pathLst>
              <a:path w="12192000" h="459104">
                <a:moveTo>
                  <a:pt x="12192000" y="0"/>
                </a:moveTo>
                <a:lnTo>
                  <a:pt x="0" y="0"/>
                </a:lnTo>
                <a:lnTo>
                  <a:pt x="0" y="458723"/>
                </a:lnTo>
                <a:lnTo>
                  <a:pt x="12192000" y="458723"/>
                </a:lnTo>
                <a:lnTo>
                  <a:pt x="12192000" y="0"/>
                </a:lnTo>
                <a:close/>
              </a:path>
            </a:pathLst>
          </a:custGeom>
          <a:solidFill>
            <a:srgbClr val="67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76204" y="6481572"/>
            <a:ext cx="1178052" cy="29565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5486399"/>
            <a:ext cx="761999" cy="13715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340" y="207975"/>
            <a:ext cx="11577319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2182" y="1046124"/>
            <a:ext cx="10787634" cy="4757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1C1C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582176"/>
            <a:ext cx="197485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02401" y="6582176"/>
            <a:ext cx="189229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63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68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69.jp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70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71.jp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hyperlink" Target="https://www.asimovinstitute.org/neural-network-zoo/" TargetMode="External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s://github.com/facebookresearch/Detectro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7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75.jp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na-voita.github.io/nlp_course/seq2seq_and_attention.html#transformer_model_architecture" TargetMode="External"/><Relationship Id="rId4" Type="http://schemas.openxmlformats.org/officeDocument/2006/relationships/hyperlink" Target="https://jalammar.github.io/illustrated-gpt2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riainnovation.com/en/how-does-chat-gpt-work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tGPT" TargetMode="External"/><Relationship Id="rId2" Type="http://schemas.openxmlformats.org/officeDocument/2006/relationships/hyperlink" Target="https://internationaljournalofresearch.com/2023/04/07/evolution-of-chatgpt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lifearchitect.ai/mode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13" Type="http://schemas.openxmlformats.org/officeDocument/2006/relationships/image" Target="../media/image95.jpg"/><Relationship Id="rId18" Type="http://schemas.openxmlformats.org/officeDocument/2006/relationships/image" Target="../media/image100.jpg"/><Relationship Id="rId26" Type="http://schemas.openxmlformats.org/officeDocument/2006/relationships/image" Target="../media/image108.jpg"/><Relationship Id="rId3" Type="http://schemas.openxmlformats.org/officeDocument/2006/relationships/image" Target="../media/image85.png"/><Relationship Id="rId21" Type="http://schemas.openxmlformats.org/officeDocument/2006/relationships/image" Target="../media/image103.jpg"/><Relationship Id="rId7" Type="http://schemas.openxmlformats.org/officeDocument/2006/relationships/image" Target="../media/image89.png"/><Relationship Id="rId12" Type="http://schemas.openxmlformats.org/officeDocument/2006/relationships/image" Target="../media/image94.jpg"/><Relationship Id="rId17" Type="http://schemas.openxmlformats.org/officeDocument/2006/relationships/image" Target="../media/image99.jpg"/><Relationship Id="rId25" Type="http://schemas.openxmlformats.org/officeDocument/2006/relationships/image" Target="../media/image107.jpg"/><Relationship Id="rId2" Type="http://schemas.openxmlformats.org/officeDocument/2006/relationships/hyperlink" Target="https://lifearchitect.ai/models" TargetMode="Externa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jpg"/><Relationship Id="rId24" Type="http://schemas.openxmlformats.org/officeDocument/2006/relationships/image" Target="../media/image106.jpg"/><Relationship Id="rId5" Type="http://schemas.openxmlformats.org/officeDocument/2006/relationships/image" Target="../media/image87.png"/><Relationship Id="rId15" Type="http://schemas.openxmlformats.org/officeDocument/2006/relationships/image" Target="../media/image97.jpg"/><Relationship Id="rId23" Type="http://schemas.openxmlformats.org/officeDocument/2006/relationships/image" Target="../media/image105.jpg"/><Relationship Id="rId28" Type="http://schemas.openxmlformats.org/officeDocument/2006/relationships/image" Target="../media/image110.jpg"/><Relationship Id="rId10" Type="http://schemas.openxmlformats.org/officeDocument/2006/relationships/image" Target="../media/image92.jpg"/><Relationship Id="rId19" Type="http://schemas.openxmlformats.org/officeDocument/2006/relationships/image" Target="../media/image101.jpg"/><Relationship Id="rId31" Type="http://schemas.openxmlformats.org/officeDocument/2006/relationships/image" Target="../media/image113.jpg"/><Relationship Id="rId4" Type="http://schemas.openxmlformats.org/officeDocument/2006/relationships/image" Target="../media/image86.png"/><Relationship Id="rId9" Type="http://schemas.openxmlformats.org/officeDocument/2006/relationships/image" Target="../media/image91.jpg"/><Relationship Id="rId14" Type="http://schemas.openxmlformats.org/officeDocument/2006/relationships/image" Target="../media/image96.jpg"/><Relationship Id="rId22" Type="http://schemas.openxmlformats.org/officeDocument/2006/relationships/image" Target="../media/image104.jpg"/><Relationship Id="rId27" Type="http://schemas.openxmlformats.org/officeDocument/2006/relationships/image" Target="../media/image109.jpg"/><Relationship Id="rId30" Type="http://schemas.openxmlformats.org/officeDocument/2006/relationships/image" Target="../media/image1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656-hidden-technical-debt-in-machine-learning-systems.pdf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12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s.com/content/subconsciousmusings/2020/12/09/machine-learning-algorithm-use/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55" Type="http://schemas.openxmlformats.org/officeDocument/2006/relationships/image" Target="../media/image12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55" Type="http://schemas.openxmlformats.org/officeDocument/2006/relationships/image" Target="../media/image179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9" Type="http://schemas.openxmlformats.org/officeDocument/2006/relationships/image" Target="../media/image153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" Type="http://schemas.openxmlformats.org/officeDocument/2006/relationships/image" Target="../media/image129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56" Type="http://schemas.openxmlformats.org/officeDocument/2006/relationships/image" Target="../media/image180.pn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3" Type="http://schemas.openxmlformats.org/officeDocument/2006/relationships/image" Target="../media/image127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54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181.png"/><Relationship Id="rId10" Type="http://schemas.openxmlformats.org/officeDocument/2006/relationships/image" Target="../media/image134.png"/><Relationship Id="rId31" Type="http://schemas.openxmlformats.org/officeDocument/2006/relationships/image" Target="../media/image155.png"/><Relationship Id="rId44" Type="http://schemas.openxmlformats.org/officeDocument/2006/relationships/image" Target="../media/image168.png"/><Relationship Id="rId52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xlab.com/blog/stages-of-artificial-intelligence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eam.io/blog/computer-engineering-automated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3840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1100" y="0"/>
              <a:ext cx="7200899" cy="47137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7068" y="252984"/>
              <a:ext cx="2634996" cy="9022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4724399"/>
              <a:ext cx="12192000" cy="2133600"/>
            </a:xfrm>
            <a:custGeom>
              <a:avLst/>
              <a:gdLst/>
              <a:ahLst/>
              <a:cxnLst/>
              <a:rect l="l" t="t" r="r" b="b"/>
              <a:pathLst>
                <a:path w="12192000" h="2133600">
                  <a:moveTo>
                    <a:pt x="12192000" y="0"/>
                  </a:moveTo>
                  <a:lnTo>
                    <a:pt x="0" y="0"/>
                  </a:lnTo>
                  <a:lnTo>
                    <a:pt x="0" y="2133597"/>
                  </a:lnTo>
                  <a:lnTo>
                    <a:pt x="12192000" y="213359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79457" y="6576161"/>
            <a:ext cx="242697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2023</a:t>
            </a:r>
            <a:r>
              <a:rPr sz="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NTT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Americas,</a:t>
            </a:r>
            <a:r>
              <a:rPr sz="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rights reserved.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57198"/>
            <a:ext cx="3555491" cy="64007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55314" y="6216802"/>
            <a:ext cx="1831086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Arial MT"/>
                <a:cs typeface="Arial MT"/>
              </a:rPr>
              <a:t>Ben Boby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latin typeface="Arial MT"/>
                <a:cs typeface="Arial MT"/>
              </a:rPr>
              <a:t>NTT Data - CDTS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5314" y="5093970"/>
            <a:ext cx="357060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rgbClr val="FFFFFF"/>
                </a:solidFill>
                <a:latin typeface="Arial MT"/>
                <a:cs typeface="Arial MT"/>
              </a:rPr>
              <a:t>Intro to Data Science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66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p</a:t>
            </a:r>
            <a:r>
              <a:rPr dirty="0"/>
              <a:t>p</a:t>
            </a:r>
            <a:r>
              <a:rPr spc="-10" dirty="0"/>
              <a:t>l</a:t>
            </a:r>
            <a:r>
              <a:rPr dirty="0"/>
              <a:t>ic</a:t>
            </a:r>
            <a:r>
              <a:rPr spc="-10" dirty="0"/>
              <a:t>a</a:t>
            </a:r>
            <a:r>
              <a:rPr dirty="0"/>
              <a:t>tio</a:t>
            </a:r>
            <a:r>
              <a:rPr spc="-10" dirty="0"/>
              <a:t>n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83309"/>
            <a:ext cx="11522710" cy="4965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15303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Predictive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Maintenance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Machine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learning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algorithms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predict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when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machines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or equipment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are </a:t>
            </a:r>
            <a:r>
              <a:rPr sz="2000" spc="-43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likely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fail,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so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maintenance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scheduled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before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breakdown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occurs.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manufacturing,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transportation,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energy.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5080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Healthcare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Machine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algorithms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analyse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patient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medical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images,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make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predictions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about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disease</a:t>
            </a:r>
            <a:r>
              <a:rPr sz="200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diagnosis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treatment</a:t>
            </a:r>
            <a:r>
              <a:rPr sz="2000" spc="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outcomes.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This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has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medical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diagnosis,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drug </a:t>
            </a:r>
            <a:r>
              <a:rPr sz="2000" spc="-43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discovery,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personalized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medicine.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600075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Finance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Machine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algorithms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are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predict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stock</a:t>
            </a:r>
            <a:r>
              <a:rPr sz="20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prices,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detect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fraudulent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behaviour,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4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analyse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customer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behaviour.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This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investment</a:t>
            </a:r>
            <a:r>
              <a:rPr sz="2000" spc="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banking,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asset</a:t>
            </a:r>
            <a:r>
              <a:rPr sz="200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management,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risk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management.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347980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Marketing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Machine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algorithms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are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analyse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customer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behaviour,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predict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customer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churn, </a:t>
            </a:r>
            <a:r>
              <a:rPr sz="2000" spc="-4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optimize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marketing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campaigns. This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has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digital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marketing,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advertising,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customer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relationship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management.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51600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dirty="0"/>
              <a:t> </a:t>
            </a:r>
            <a:r>
              <a:rPr spc="-5" dirty="0"/>
              <a:t>is</a:t>
            </a:r>
            <a:r>
              <a:rPr dirty="0"/>
              <a:t> a </a:t>
            </a:r>
            <a:r>
              <a:rPr spc="-5" dirty="0"/>
              <a:t>Machine</a:t>
            </a:r>
            <a:r>
              <a:rPr spc="10" dirty="0"/>
              <a:t> </a:t>
            </a:r>
            <a:r>
              <a:rPr spc="-5" dirty="0"/>
              <a:t>Learning</a:t>
            </a:r>
            <a:r>
              <a:rPr spc="-11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7032" rIns="0" bIns="0" rtlCol="0">
            <a:spAutoFit/>
          </a:bodyPr>
          <a:lstStyle/>
          <a:p>
            <a:pPr marL="1096010" marR="508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374151"/>
                </a:solidFill>
              </a:rPr>
              <a:t>A machine learning algorithm is a </a:t>
            </a:r>
            <a:r>
              <a:rPr sz="4400" spc="5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computational method or procedure </a:t>
            </a:r>
            <a:r>
              <a:rPr sz="4400" spc="-1210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that</a:t>
            </a:r>
            <a:r>
              <a:rPr sz="4400" spc="-10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enables</a:t>
            </a:r>
            <a:r>
              <a:rPr sz="4400" spc="-10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a</a:t>
            </a:r>
            <a:r>
              <a:rPr sz="4400" spc="-10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machine</a:t>
            </a:r>
            <a:r>
              <a:rPr sz="4400" spc="-10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or</a:t>
            </a:r>
            <a:r>
              <a:rPr sz="4400" spc="-10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computer </a:t>
            </a:r>
            <a:r>
              <a:rPr sz="4400" spc="-1205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system to learn patterns or make </a:t>
            </a:r>
            <a:r>
              <a:rPr sz="4400" spc="5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predictions from </a:t>
            </a:r>
            <a:r>
              <a:rPr sz="4400" spc="-5" dirty="0">
                <a:solidFill>
                  <a:srgbClr val="374151"/>
                </a:solidFill>
              </a:rPr>
              <a:t>data </a:t>
            </a:r>
            <a:r>
              <a:rPr sz="4400" dirty="0">
                <a:solidFill>
                  <a:srgbClr val="374151"/>
                </a:solidFill>
              </a:rPr>
              <a:t>without being </a:t>
            </a:r>
            <a:r>
              <a:rPr sz="4400" spc="5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explicitly</a:t>
            </a:r>
            <a:r>
              <a:rPr sz="4400" spc="-5" dirty="0">
                <a:solidFill>
                  <a:srgbClr val="374151"/>
                </a:solidFill>
              </a:rPr>
              <a:t> </a:t>
            </a:r>
            <a:r>
              <a:rPr sz="4400" dirty="0">
                <a:solidFill>
                  <a:srgbClr val="374151"/>
                </a:solidFill>
              </a:rPr>
              <a:t>programmed.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8126" y="1066800"/>
            <a:ext cx="12700" cy="5105400"/>
            <a:chOff x="6088126" y="1066800"/>
            <a:chExt cx="12700" cy="5105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126" y="1066800"/>
              <a:ext cx="12700" cy="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126" y="1155700"/>
              <a:ext cx="127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8126" y="1244600"/>
              <a:ext cx="12700" cy="5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126" y="1333500"/>
              <a:ext cx="12700" cy="5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126" y="1422400"/>
              <a:ext cx="12700" cy="5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8126" y="1511300"/>
              <a:ext cx="12700" cy="5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126" y="1600200"/>
              <a:ext cx="12700" cy="5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8126" y="1689100"/>
              <a:ext cx="12700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8126" y="1778000"/>
              <a:ext cx="12700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8126" y="1866900"/>
              <a:ext cx="12700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26" y="1955800"/>
              <a:ext cx="12700" cy="5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126" y="2044700"/>
              <a:ext cx="12700" cy="50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8126" y="2133600"/>
              <a:ext cx="12700" cy="50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8126" y="2222500"/>
              <a:ext cx="12700" cy="50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2311400"/>
              <a:ext cx="12700" cy="50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26" y="2400300"/>
              <a:ext cx="12700" cy="50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8126" y="2489200"/>
              <a:ext cx="127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2578100"/>
              <a:ext cx="127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26" y="2667000"/>
              <a:ext cx="12700" cy="50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8126" y="2755900"/>
              <a:ext cx="12700" cy="50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2844800"/>
              <a:ext cx="12700" cy="50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126" y="2933700"/>
              <a:ext cx="12700" cy="50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8126" y="3022600"/>
              <a:ext cx="12700" cy="50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126" y="3111500"/>
              <a:ext cx="12700" cy="50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8126" y="3200400"/>
              <a:ext cx="12700" cy="50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3289300"/>
              <a:ext cx="12700" cy="508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8126" y="3378200"/>
              <a:ext cx="12700" cy="50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8126" y="3467100"/>
              <a:ext cx="12700" cy="508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8126" y="3556000"/>
              <a:ext cx="12700" cy="50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3644900"/>
              <a:ext cx="12700" cy="50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8126" y="3733800"/>
              <a:ext cx="12700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8126" y="3822700"/>
              <a:ext cx="12700" cy="50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8126" y="3911600"/>
              <a:ext cx="12700" cy="50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4000500"/>
              <a:ext cx="12700" cy="50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8126" y="4089400"/>
              <a:ext cx="12700" cy="50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8126" y="4178300"/>
              <a:ext cx="12700" cy="50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126" y="4267200"/>
              <a:ext cx="12700" cy="508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4356100"/>
              <a:ext cx="12700" cy="50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8126" y="4445000"/>
              <a:ext cx="12700" cy="50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126" y="4533900"/>
              <a:ext cx="12700" cy="50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88126" y="4622800"/>
              <a:ext cx="12700" cy="50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4711700"/>
              <a:ext cx="12700" cy="50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88126" y="4800600"/>
              <a:ext cx="12700" cy="50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126" y="4889500"/>
              <a:ext cx="12700" cy="50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4978400"/>
              <a:ext cx="12700" cy="50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88126" y="5067300"/>
              <a:ext cx="12700" cy="50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8126" y="5156200"/>
              <a:ext cx="12700" cy="50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5245100"/>
              <a:ext cx="12700" cy="50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88126" y="5334000"/>
              <a:ext cx="12700" cy="508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126" y="5422900"/>
              <a:ext cx="12700" cy="508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5511800"/>
              <a:ext cx="12700" cy="50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88126" y="5600700"/>
              <a:ext cx="12700" cy="508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88126" y="5689600"/>
              <a:ext cx="12700" cy="508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8126" y="5778500"/>
              <a:ext cx="12700" cy="50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88126" y="5867400"/>
              <a:ext cx="12700" cy="50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88126" y="5956300"/>
              <a:ext cx="12700" cy="50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88126" y="6045200"/>
              <a:ext cx="12700" cy="508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88126" y="6134100"/>
              <a:ext cx="12700" cy="38100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8558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</a:t>
            </a:r>
            <a:r>
              <a:rPr spc="-5" dirty="0"/>
              <a:t> Components</a:t>
            </a:r>
            <a:r>
              <a:rPr spc="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spc="15" dirty="0"/>
              <a:t> </a:t>
            </a:r>
            <a:r>
              <a:rPr spc="-5" dirty="0"/>
              <a:t>Learning</a:t>
            </a:r>
          </a:p>
        </p:txBody>
      </p:sp>
      <p:pic>
        <p:nvPicPr>
          <p:cNvPr id="62" name="object 6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9600" y="1156716"/>
            <a:ext cx="5257800" cy="4849368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5937885" indent="-227329">
              <a:lnSpc>
                <a:spcPct val="100000"/>
              </a:lnSpc>
              <a:spcBef>
                <a:spcPts val="484"/>
              </a:spcBef>
              <a:buClr>
                <a:srgbClr val="0080B0"/>
              </a:buClr>
              <a:buChar char="•"/>
              <a:tabLst>
                <a:tab pos="5937885" algn="l"/>
                <a:tab pos="5938520" algn="l"/>
              </a:tabLst>
            </a:pPr>
            <a:r>
              <a:rPr spc="-10" dirty="0"/>
              <a:t>Data</a:t>
            </a:r>
            <a:r>
              <a:rPr spc="10" dirty="0"/>
              <a:t> </a:t>
            </a:r>
            <a:r>
              <a:rPr spc="-5" dirty="0"/>
              <a:t>–</a:t>
            </a:r>
            <a:r>
              <a:rPr spc="5" dirty="0"/>
              <a:t> </a:t>
            </a:r>
            <a:r>
              <a:rPr spc="-5" dirty="0"/>
              <a:t>Primary</a:t>
            </a:r>
            <a:r>
              <a:rPr spc="20" dirty="0"/>
              <a:t> </a:t>
            </a:r>
            <a:r>
              <a:rPr spc="-5" dirty="0"/>
              <a:t>driver</a:t>
            </a:r>
            <a:r>
              <a:rPr spc="10" dirty="0"/>
              <a:t> </a:t>
            </a:r>
            <a:r>
              <a:rPr spc="-5" dirty="0"/>
              <a:t>for</a:t>
            </a:r>
            <a:r>
              <a:rPr spc="20" dirty="0"/>
              <a:t> </a:t>
            </a:r>
            <a:r>
              <a:rPr spc="-5" dirty="0"/>
              <a:t>any</a:t>
            </a:r>
            <a:r>
              <a:rPr spc="10" dirty="0"/>
              <a:t> </a:t>
            </a:r>
            <a:r>
              <a:rPr spc="-5" dirty="0"/>
              <a:t>kind</a:t>
            </a:r>
            <a:r>
              <a:rPr spc="-15" dirty="0"/>
              <a:t> </a:t>
            </a:r>
            <a:r>
              <a:rPr spc="-5" dirty="0"/>
              <a:t>prediction.</a:t>
            </a:r>
          </a:p>
          <a:p>
            <a:pPr marL="6320790">
              <a:lnSpc>
                <a:spcPct val="100000"/>
              </a:lnSpc>
              <a:spcBef>
                <a:spcPts val="380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25" dirty="0"/>
              <a:t>Ways</a:t>
            </a:r>
            <a:r>
              <a:rPr spc="20" dirty="0"/>
              <a:t> </a:t>
            </a:r>
            <a:r>
              <a:rPr spc="-5" dirty="0"/>
              <a:t>to</a:t>
            </a:r>
            <a:r>
              <a:rPr spc="10" dirty="0"/>
              <a:t> </a:t>
            </a:r>
            <a:r>
              <a:rPr spc="-5" dirty="0"/>
              <a:t>get</a:t>
            </a:r>
            <a:r>
              <a:rPr spc="5" dirty="0"/>
              <a:t> </a:t>
            </a:r>
            <a:r>
              <a:rPr spc="-5" dirty="0"/>
              <a:t>data</a:t>
            </a:r>
            <a:r>
              <a:rPr spc="10" dirty="0"/>
              <a:t> </a:t>
            </a:r>
            <a:r>
              <a:rPr spc="-5" dirty="0"/>
              <a:t>,</a:t>
            </a:r>
            <a:r>
              <a:rPr spc="5" dirty="0"/>
              <a:t> </a:t>
            </a:r>
            <a:r>
              <a:rPr spc="-5" dirty="0"/>
              <a:t>manual</a:t>
            </a:r>
            <a:r>
              <a:rPr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auto</a:t>
            </a:r>
          </a:p>
          <a:p>
            <a:pPr marL="63207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Manual </a:t>
            </a:r>
            <a:r>
              <a:rPr dirty="0"/>
              <a:t>collection</a:t>
            </a:r>
            <a:r>
              <a:rPr spc="-30" dirty="0"/>
              <a:t> </a:t>
            </a:r>
            <a:r>
              <a:rPr spc="-5" dirty="0"/>
              <a:t>is more</a:t>
            </a:r>
            <a:r>
              <a:rPr spc="15" dirty="0"/>
              <a:t> </a:t>
            </a:r>
            <a:r>
              <a:rPr spc="-5" dirty="0"/>
              <a:t>accurate</a:t>
            </a:r>
            <a:r>
              <a:rPr spc="10" dirty="0"/>
              <a:t> </a:t>
            </a:r>
            <a:r>
              <a:rPr spc="-5" dirty="0"/>
              <a:t>but</a:t>
            </a:r>
            <a:r>
              <a:rPr spc="5" dirty="0"/>
              <a:t> </a:t>
            </a:r>
            <a:r>
              <a:rPr spc="-5" dirty="0"/>
              <a:t>time</a:t>
            </a:r>
          </a:p>
          <a:p>
            <a:pPr marL="6621145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consuming</a:t>
            </a:r>
          </a:p>
          <a:p>
            <a:pPr marL="6320790">
              <a:lnSpc>
                <a:spcPct val="100000"/>
              </a:lnSpc>
              <a:spcBef>
                <a:spcPts val="384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Automatic</a:t>
            </a:r>
            <a:r>
              <a:rPr dirty="0"/>
              <a:t> </a:t>
            </a:r>
            <a:r>
              <a:rPr spc="-5" dirty="0"/>
              <a:t>collection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-10" dirty="0"/>
              <a:t> </a:t>
            </a:r>
            <a:r>
              <a:rPr spc="-5" dirty="0"/>
              <a:t>faster</a:t>
            </a:r>
            <a:r>
              <a:rPr spc="20" dirty="0"/>
              <a:t> </a:t>
            </a:r>
            <a:r>
              <a:rPr spc="-5" dirty="0"/>
              <a:t>but</a:t>
            </a:r>
            <a:r>
              <a:rPr spc="10" dirty="0"/>
              <a:t> </a:t>
            </a:r>
            <a:r>
              <a:rPr spc="-5" dirty="0"/>
              <a:t>error</a:t>
            </a:r>
            <a:r>
              <a:rPr spc="35" dirty="0"/>
              <a:t> </a:t>
            </a:r>
            <a:r>
              <a:rPr spc="-5" dirty="0"/>
              <a:t>prone</a:t>
            </a:r>
          </a:p>
          <a:p>
            <a:pPr marL="5937885" indent="-227329">
              <a:lnSpc>
                <a:spcPct val="100000"/>
              </a:lnSpc>
              <a:spcBef>
                <a:spcPts val="380"/>
              </a:spcBef>
              <a:buClr>
                <a:srgbClr val="0080B0"/>
              </a:buClr>
              <a:buChar char="•"/>
              <a:tabLst>
                <a:tab pos="5937885" algn="l"/>
                <a:tab pos="5938520" algn="l"/>
              </a:tabLst>
            </a:pPr>
            <a:r>
              <a:rPr spc="-5" dirty="0"/>
              <a:t>Features</a:t>
            </a:r>
            <a:r>
              <a:rPr spc="25" dirty="0"/>
              <a:t> </a:t>
            </a:r>
            <a:r>
              <a:rPr spc="-5" dirty="0"/>
              <a:t>–</a:t>
            </a:r>
            <a:r>
              <a:rPr spc="-85" dirty="0"/>
              <a:t> </a:t>
            </a:r>
            <a:r>
              <a:rPr spc="-5" dirty="0"/>
              <a:t>Also</a:t>
            </a:r>
            <a:r>
              <a:rPr spc="-25" dirty="0"/>
              <a:t> </a:t>
            </a:r>
            <a:r>
              <a:rPr spc="-10" dirty="0"/>
              <a:t>known</a:t>
            </a:r>
            <a:r>
              <a:rPr spc="10" dirty="0"/>
              <a:t> </a:t>
            </a:r>
            <a:r>
              <a:rPr spc="-5" dirty="0"/>
              <a:t>as</a:t>
            </a:r>
            <a:r>
              <a:rPr dirty="0"/>
              <a:t> </a:t>
            </a:r>
            <a:r>
              <a:rPr spc="-5" dirty="0"/>
              <a:t>parameters</a:t>
            </a:r>
          </a:p>
          <a:p>
            <a:pPr marL="63207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Examples</a:t>
            </a:r>
            <a:r>
              <a:rPr dirty="0"/>
              <a:t> </a:t>
            </a:r>
            <a:r>
              <a:rPr spc="-5" dirty="0"/>
              <a:t>could</a:t>
            </a:r>
            <a:r>
              <a:rPr spc="-15" dirty="0"/>
              <a:t> </a:t>
            </a:r>
            <a:r>
              <a:rPr spc="-5" dirty="0"/>
              <a:t>be</a:t>
            </a:r>
            <a:r>
              <a:rPr spc="10" dirty="0"/>
              <a:t> </a:t>
            </a:r>
            <a:r>
              <a:rPr spc="-5" dirty="0"/>
              <a:t>car</a:t>
            </a:r>
            <a:r>
              <a:rPr dirty="0"/>
              <a:t> </a:t>
            </a:r>
            <a:r>
              <a:rPr spc="-5" dirty="0"/>
              <a:t>mileage, make,</a:t>
            </a:r>
            <a:r>
              <a:rPr spc="10" dirty="0"/>
              <a:t> </a:t>
            </a:r>
            <a:r>
              <a:rPr spc="-5" dirty="0"/>
              <a:t>engine</a:t>
            </a:r>
          </a:p>
          <a:p>
            <a:pPr marL="6621145">
              <a:lnSpc>
                <a:spcPct val="100000"/>
              </a:lnSpc>
            </a:pPr>
            <a:r>
              <a:rPr spc="-20" dirty="0"/>
              <a:t>capacity,</a:t>
            </a:r>
          </a:p>
          <a:p>
            <a:pPr marL="6621145" marR="255904" indent="-3009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10" dirty="0"/>
              <a:t>Data</a:t>
            </a:r>
            <a:r>
              <a:rPr spc="5" dirty="0"/>
              <a:t> </a:t>
            </a:r>
            <a:r>
              <a:rPr spc="-5" dirty="0"/>
              <a:t>stored</a:t>
            </a:r>
            <a:r>
              <a:rPr spc="5" dirty="0"/>
              <a:t> </a:t>
            </a:r>
            <a:r>
              <a:rPr spc="-5" dirty="0"/>
              <a:t>in tables</a:t>
            </a:r>
            <a:r>
              <a:rPr spc="-10" dirty="0"/>
              <a:t> it’s </a:t>
            </a:r>
            <a:r>
              <a:rPr spc="-5" dirty="0"/>
              <a:t>simple,</a:t>
            </a:r>
            <a:r>
              <a:rPr spc="-15" dirty="0"/>
              <a:t> </a:t>
            </a:r>
            <a:r>
              <a:rPr spc="-5" dirty="0"/>
              <a:t>columns</a:t>
            </a:r>
            <a:r>
              <a:rPr spc="10" dirty="0"/>
              <a:t> </a:t>
            </a:r>
            <a:r>
              <a:rPr spc="-10" dirty="0"/>
              <a:t>of </a:t>
            </a:r>
            <a:r>
              <a:rPr spc="-430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table</a:t>
            </a:r>
          </a:p>
          <a:p>
            <a:pPr marL="6621145" marR="568325" indent="-3009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Images</a:t>
            </a:r>
            <a:r>
              <a:rPr spc="10" dirty="0"/>
              <a:t> </a:t>
            </a:r>
            <a:r>
              <a:rPr spc="-5" dirty="0"/>
              <a:t>are</a:t>
            </a:r>
            <a:r>
              <a:rPr spc="5" dirty="0"/>
              <a:t> </a:t>
            </a:r>
            <a:r>
              <a:rPr spc="-5" dirty="0"/>
              <a:t>complex.</a:t>
            </a:r>
            <a:r>
              <a:rPr spc="10" dirty="0"/>
              <a:t> </a:t>
            </a:r>
            <a:r>
              <a:rPr spc="-5" dirty="0"/>
              <a:t>Each pixel</a:t>
            </a:r>
            <a:r>
              <a:rPr spc="-10" dirty="0"/>
              <a:t> </a:t>
            </a:r>
            <a:r>
              <a:rPr spc="-5" dirty="0"/>
              <a:t>is</a:t>
            </a:r>
            <a:r>
              <a:rPr spc="-15" dirty="0"/>
              <a:t> </a:t>
            </a:r>
            <a:r>
              <a:rPr spc="-5" dirty="0"/>
              <a:t>not</a:t>
            </a:r>
            <a:r>
              <a:rPr spc="10" dirty="0"/>
              <a:t> </a:t>
            </a:r>
            <a:r>
              <a:rPr spc="-5" dirty="0"/>
              <a:t>a </a:t>
            </a:r>
            <a:r>
              <a:rPr spc="-430" dirty="0"/>
              <a:t> </a:t>
            </a:r>
            <a:r>
              <a:rPr spc="-5" dirty="0"/>
              <a:t>feature.</a:t>
            </a:r>
          </a:p>
          <a:p>
            <a:pPr marL="63207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Feature</a:t>
            </a:r>
            <a:r>
              <a:rPr spc="15" dirty="0"/>
              <a:t> </a:t>
            </a:r>
            <a:r>
              <a:rPr spc="-5" dirty="0"/>
              <a:t>engineering</a:t>
            </a:r>
            <a:r>
              <a:rPr spc="-15"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5" dirty="0"/>
              <a:t>error</a:t>
            </a:r>
            <a:r>
              <a:rPr spc="10" dirty="0"/>
              <a:t> </a:t>
            </a:r>
            <a:r>
              <a:rPr spc="-5" dirty="0"/>
              <a:t>prone</a:t>
            </a:r>
          </a:p>
          <a:p>
            <a:pPr marL="5937885" indent="-227329">
              <a:lnSpc>
                <a:spcPct val="100000"/>
              </a:lnSpc>
              <a:spcBef>
                <a:spcPts val="385"/>
              </a:spcBef>
              <a:buClr>
                <a:srgbClr val="0080B0"/>
              </a:buClr>
              <a:buChar char="•"/>
              <a:tabLst>
                <a:tab pos="5937885" algn="l"/>
                <a:tab pos="5938520" algn="l"/>
              </a:tabLst>
            </a:pPr>
            <a:r>
              <a:rPr spc="-5" dirty="0"/>
              <a:t>Algorithms</a:t>
            </a:r>
          </a:p>
          <a:p>
            <a:pPr marL="63207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Any</a:t>
            </a:r>
            <a:r>
              <a:rPr dirty="0"/>
              <a:t> </a:t>
            </a:r>
            <a:r>
              <a:rPr spc="-5" dirty="0"/>
              <a:t>problem</a:t>
            </a:r>
            <a:r>
              <a:rPr dirty="0"/>
              <a:t> </a:t>
            </a:r>
            <a:r>
              <a:rPr spc="-5" dirty="0"/>
              <a:t>can</a:t>
            </a:r>
            <a:r>
              <a:rPr spc="5" dirty="0"/>
              <a:t> </a:t>
            </a:r>
            <a:r>
              <a:rPr spc="-5" dirty="0"/>
              <a:t>be</a:t>
            </a:r>
            <a:r>
              <a:rPr spc="-10" dirty="0"/>
              <a:t> </a:t>
            </a:r>
            <a:r>
              <a:rPr spc="-5" dirty="0"/>
              <a:t>solved</a:t>
            </a:r>
            <a:r>
              <a:rPr spc="-20" dirty="0"/>
              <a:t> </a:t>
            </a:r>
            <a:r>
              <a:rPr spc="-5" dirty="0"/>
              <a:t>differently</a:t>
            </a:r>
          </a:p>
          <a:p>
            <a:pPr marL="6621145" marR="467995" indent="-300990">
              <a:lnSpc>
                <a:spcPct val="100000"/>
              </a:lnSpc>
              <a:spcBef>
                <a:spcPts val="385"/>
              </a:spcBef>
              <a:tabLst>
                <a:tab pos="6621145" algn="l"/>
              </a:tabLst>
            </a:pPr>
            <a:r>
              <a:rPr spc="-5" dirty="0">
                <a:solidFill>
                  <a:srgbClr val="0080B0"/>
                </a:solidFill>
              </a:rPr>
              <a:t>»	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method</a:t>
            </a:r>
            <a:r>
              <a:rPr spc="15" dirty="0"/>
              <a:t> </a:t>
            </a:r>
            <a:r>
              <a:rPr spc="-15" dirty="0"/>
              <a:t>we</a:t>
            </a:r>
            <a:r>
              <a:rPr spc="15" dirty="0"/>
              <a:t> </a:t>
            </a:r>
            <a:r>
              <a:rPr spc="-5" dirty="0"/>
              <a:t>choose</a:t>
            </a:r>
            <a:r>
              <a:rPr dirty="0"/>
              <a:t> </a:t>
            </a:r>
            <a:r>
              <a:rPr spc="-10" dirty="0"/>
              <a:t>affects</a:t>
            </a:r>
            <a:r>
              <a:rPr spc="20" dirty="0"/>
              <a:t> </a:t>
            </a:r>
            <a:r>
              <a:rPr spc="-5" dirty="0"/>
              <a:t>precision, </a:t>
            </a:r>
            <a:r>
              <a:rPr spc="-430" dirty="0"/>
              <a:t> </a:t>
            </a:r>
            <a:r>
              <a:rPr spc="-5" dirty="0"/>
              <a:t>performance</a:t>
            </a:r>
            <a:r>
              <a:rPr spc="1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size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model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71778"/>
            <a:ext cx="12192000" cy="5988050"/>
            <a:chOff x="0" y="871778"/>
            <a:chExt cx="12192000" cy="5988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027" y="871778"/>
              <a:ext cx="11923776" cy="55991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100" y="1066799"/>
              <a:ext cx="11353800" cy="50292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075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Mapping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ML</a:t>
            </a:r>
            <a:r>
              <a:rPr spc="-114" dirty="0"/>
              <a:t> </a:t>
            </a:r>
            <a:r>
              <a:rPr spc="-10" dirty="0"/>
              <a:t>World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333500"/>
            <a:ext cx="11734800" cy="4495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075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Mapping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ML</a:t>
            </a:r>
            <a:r>
              <a:rPr spc="-114" dirty="0"/>
              <a:t> </a:t>
            </a:r>
            <a:r>
              <a:rPr spc="-10" dirty="0"/>
              <a:t>World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13531"/>
            <a:ext cx="2080259" cy="37444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853928" y="6554723"/>
            <a:ext cx="1021080" cy="151130"/>
          </a:xfrm>
          <a:custGeom>
            <a:avLst/>
            <a:gdLst/>
            <a:ahLst/>
            <a:cxnLst/>
            <a:rect l="l" t="t" r="r" b="b"/>
            <a:pathLst>
              <a:path w="1021079" h="151129">
                <a:moveTo>
                  <a:pt x="234823" y="32600"/>
                </a:moveTo>
                <a:lnTo>
                  <a:pt x="201802" y="32600"/>
                </a:lnTo>
                <a:lnTo>
                  <a:pt x="201802" y="148602"/>
                </a:lnTo>
                <a:lnTo>
                  <a:pt x="234823" y="148602"/>
                </a:lnTo>
                <a:lnTo>
                  <a:pt x="234823" y="32600"/>
                </a:lnTo>
                <a:close/>
              </a:path>
              <a:path w="1021079" h="151129">
                <a:moveTo>
                  <a:pt x="281304" y="1511"/>
                </a:moveTo>
                <a:lnTo>
                  <a:pt x="155321" y="1511"/>
                </a:lnTo>
                <a:lnTo>
                  <a:pt x="155321" y="32600"/>
                </a:lnTo>
                <a:lnTo>
                  <a:pt x="281304" y="32600"/>
                </a:lnTo>
                <a:lnTo>
                  <a:pt x="281304" y="1511"/>
                </a:lnTo>
                <a:close/>
              </a:path>
              <a:path w="1021079" h="151129">
                <a:moveTo>
                  <a:pt x="699262" y="1511"/>
                </a:moveTo>
                <a:lnTo>
                  <a:pt x="615950" y="1511"/>
                </a:lnTo>
                <a:lnTo>
                  <a:pt x="615950" y="33362"/>
                </a:lnTo>
                <a:lnTo>
                  <a:pt x="709041" y="33362"/>
                </a:lnTo>
                <a:lnTo>
                  <a:pt x="713486" y="38671"/>
                </a:lnTo>
                <a:lnTo>
                  <a:pt x="713486" y="57619"/>
                </a:lnTo>
                <a:lnTo>
                  <a:pt x="646683" y="57619"/>
                </a:lnTo>
                <a:lnTo>
                  <a:pt x="629941" y="60096"/>
                </a:lnTo>
                <a:lnTo>
                  <a:pt x="617997" y="67760"/>
                </a:lnTo>
                <a:lnTo>
                  <a:pt x="610840" y="80969"/>
                </a:lnTo>
                <a:lnTo>
                  <a:pt x="608456" y="100075"/>
                </a:lnTo>
                <a:lnTo>
                  <a:pt x="608456" y="106895"/>
                </a:lnTo>
                <a:lnTo>
                  <a:pt x="610864" y="126207"/>
                </a:lnTo>
                <a:lnTo>
                  <a:pt x="618188" y="139122"/>
                </a:lnTo>
                <a:lnTo>
                  <a:pt x="630584" y="146350"/>
                </a:lnTo>
                <a:lnTo>
                  <a:pt x="648207" y="148602"/>
                </a:lnTo>
                <a:lnTo>
                  <a:pt x="746505" y="148602"/>
                </a:lnTo>
                <a:lnTo>
                  <a:pt x="746505" y="117513"/>
                </a:lnTo>
                <a:lnTo>
                  <a:pt x="646683" y="117513"/>
                </a:lnTo>
                <a:lnTo>
                  <a:pt x="640715" y="115239"/>
                </a:lnTo>
                <a:lnTo>
                  <a:pt x="640715" y="89458"/>
                </a:lnTo>
                <a:lnTo>
                  <a:pt x="646683" y="87185"/>
                </a:lnTo>
                <a:lnTo>
                  <a:pt x="746505" y="87185"/>
                </a:lnTo>
                <a:lnTo>
                  <a:pt x="746505" y="52311"/>
                </a:lnTo>
                <a:lnTo>
                  <a:pt x="744071" y="28702"/>
                </a:lnTo>
                <a:lnTo>
                  <a:pt x="736076" y="12980"/>
                </a:lnTo>
                <a:lnTo>
                  <a:pt x="721485" y="4224"/>
                </a:lnTo>
                <a:lnTo>
                  <a:pt x="699262" y="1511"/>
                </a:lnTo>
                <a:close/>
              </a:path>
              <a:path w="1021079" h="151129">
                <a:moveTo>
                  <a:pt x="746505" y="87185"/>
                </a:moveTo>
                <a:lnTo>
                  <a:pt x="713486" y="87185"/>
                </a:lnTo>
                <a:lnTo>
                  <a:pt x="713486" y="117513"/>
                </a:lnTo>
                <a:lnTo>
                  <a:pt x="746505" y="117513"/>
                </a:lnTo>
                <a:lnTo>
                  <a:pt x="746505" y="87185"/>
                </a:lnTo>
                <a:close/>
              </a:path>
              <a:path w="1021079" h="151129">
                <a:moveTo>
                  <a:pt x="973836" y="1511"/>
                </a:moveTo>
                <a:lnTo>
                  <a:pt x="890524" y="1511"/>
                </a:lnTo>
                <a:lnTo>
                  <a:pt x="890524" y="33362"/>
                </a:lnTo>
                <a:lnTo>
                  <a:pt x="983615" y="33362"/>
                </a:lnTo>
                <a:lnTo>
                  <a:pt x="988060" y="38671"/>
                </a:lnTo>
                <a:lnTo>
                  <a:pt x="988060" y="57619"/>
                </a:lnTo>
                <a:lnTo>
                  <a:pt x="921257" y="57619"/>
                </a:lnTo>
                <a:lnTo>
                  <a:pt x="904515" y="60096"/>
                </a:lnTo>
                <a:lnTo>
                  <a:pt x="892571" y="67760"/>
                </a:lnTo>
                <a:lnTo>
                  <a:pt x="885414" y="80969"/>
                </a:lnTo>
                <a:lnTo>
                  <a:pt x="883030" y="100075"/>
                </a:lnTo>
                <a:lnTo>
                  <a:pt x="883030" y="106895"/>
                </a:lnTo>
                <a:lnTo>
                  <a:pt x="885438" y="126207"/>
                </a:lnTo>
                <a:lnTo>
                  <a:pt x="892762" y="139122"/>
                </a:lnTo>
                <a:lnTo>
                  <a:pt x="905158" y="146350"/>
                </a:lnTo>
                <a:lnTo>
                  <a:pt x="922781" y="148602"/>
                </a:lnTo>
                <a:lnTo>
                  <a:pt x="1021079" y="148602"/>
                </a:lnTo>
                <a:lnTo>
                  <a:pt x="1021079" y="117513"/>
                </a:lnTo>
                <a:lnTo>
                  <a:pt x="921257" y="117513"/>
                </a:lnTo>
                <a:lnTo>
                  <a:pt x="915289" y="115239"/>
                </a:lnTo>
                <a:lnTo>
                  <a:pt x="915289" y="89458"/>
                </a:lnTo>
                <a:lnTo>
                  <a:pt x="921257" y="87185"/>
                </a:lnTo>
                <a:lnTo>
                  <a:pt x="1021079" y="87185"/>
                </a:lnTo>
                <a:lnTo>
                  <a:pt x="1021079" y="52311"/>
                </a:lnTo>
                <a:lnTo>
                  <a:pt x="1018645" y="28702"/>
                </a:lnTo>
                <a:lnTo>
                  <a:pt x="1010650" y="12980"/>
                </a:lnTo>
                <a:lnTo>
                  <a:pt x="996059" y="4224"/>
                </a:lnTo>
                <a:lnTo>
                  <a:pt x="973836" y="1511"/>
                </a:lnTo>
                <a:close/>
              </a:path>
              <a:path w="1021079" h="151129">
                <a:moveTo>
                  <a:pt x="1021079" y="87185"/>
                </a:moveTo>
                <a:lnTo>
                  <a:pt x="988060" y="87185"/>
                </a:lnTo>
                <a:lnTo>
                  <a:pt x="988060" y="117513"/>
                </a:lnTo>
                <a:lnTo>
                  <a:pt x="1021079" y="117513"/>
                </a:lnTo>
                <a:lnTo>
                  <a:pt x="1021079" y="87185"/>
                </a:lnTo>
                <a:close/>
              </a:path>
              <a:path w="1021079" h="151129">
                <a:moveTo>
                  <a:pt x="372110" y="32600"/>
                </a:moveTo>
                <a:lnTo>
                  <a:pt x="339090" y="32600"/>
                </a:lnTo>
                <a:lnTo>
                  <a:pt x="339090" y="148602"/>
                </a:lnTo>
                <a:lnTo>
                  <a:pt x="372110" y="148602"/>
                </a:lnTo>
                <a:lnTo>
                  <a:pt x="372110" y="32600"/>
                </a:lnTo>
                <a:close/>
              </a:path>
              <a:path w="1021079" h="151129">
                <a:moveTo>
                  <a:pt x="418592" y="1511"/>
                </a:moveTo>
                <a:lnTo>
                  <a:pt x="291846" y="1511"/>
                </a:lnTo>
                <a:lnTo>
                  <a:pt x="291846" y="32600"/>
                </a:lnTo>
                <a:lnTo>
                  <a:pt x="418592" y="32600"/>
                </a:lnTo>
                <a:lnTo>
                  <a:pt x="418592" y="1511"/>
                </a:lnTo>
                <a:close/>
              </a:path>
              <a:path w="1021079" h="151129">
                <a:moveTo>
                  <a:pt x="832739" y="32600"/>
                </a:moveTo>
                <a:lnTo>
                  <a:pt x="799719" y="32600"/>
                </a:lnTo>
                <a:lnTo>
                  <a:pt x="799719" y="148602"/>
                </a:lnTo>
                <a:lnTo>
                  <a:pt x="832739" y="148602"/>
                </a:lnTo>
                <a:lnTo>
                  <a:pt x="832739" y="32600"/>
                </a:lnTo>
                <a:close/>
              </a:path>
              <a:path w="1021079" h="151129">
                <a:moveTo>
                  <a:pt x="879982" y="1511"/>
                </a:moveTo>
                <a:lnTo>
                  <a:pt x="753237" y="1511"/>
                </a:lnTo>
                <a:lnTo>
                  <a:pt x="753237" y="32600"/>
                </a:lnTo>
                <a:lnTo>
                  <a:pt x="879982" y="32600"/>
                </a:lnTo>
                <a:lnTo>
                  <a:pt x="879982" y="1511"/>
                </a:lnTo>
                <a:close/>
              </a:path>
              <a:path w="1021079" h="151129">
                <a:moveTo>
                  <a:pt x="547624" y="1511"/>
                </a:moveTo>
                <a:lnTo>
                  <a:pt x="459104" y="1511"/>
                </a:lnTo>
                <a:lnTo>
                  <a:pt x="459104" y="148602"/>
                </a:lnTo>
                <a:lnTo>
                  <a:pt x="549148" y="148602"/>
                </a:lnTo>
                <a:lnTo>
                  <a:pt x="571305" y="145344"/>
                </a:lnTo>
                <a:lnTo>
                  <a:pt x="585628" y="135618"/>
                </a:lnTo>
                <a:lnTo>
                  <a:pt x="593332" y="119493"/>
                </a:lnTo>
                <a:lnTo>
                  <a:pt x="593534" y="117513"/>
                </a:lnTo>
                <a:lnTo>
                  <a:pt x="492125" y="117513"/>
                </a:lnTo>
                <a:lnTo>
                  <a:pt x="492125" y="33362"/>
                </a:lnTo>
                <a:lnTo>
                  <a:pt x="593288" y="33362"/>
                </a:lnTo>
                <a:lnTo>
                  <a:pt x="592772" y="29023"/>
                </a:lnTo>
                <a:lnTo>
                  <a:pt x="584009" y="13076"/>
                </a:lnTo>
                <a:lnTo>
                  <a:pt x="569055" y="4236"/>
                </a:lnTo>
                <a:lnTo>
                  <a:pt x="547624" y="1511"/>
                </a:lnTo>
                <a:close/>
              </a:path>
              <a:path w="1021079" h="151129">
                <a:moveTo>
                  <a:pt x="593288" y="33362"/>
                </a:moveTo>
                <a:lnTo>
                  <a:pt x="545465" y="33362"/>
                </a:lnTo>
                <a:lnTo>
                  <a:pt x="553081" y="34417"/>
                </a:lnTo>
                <a:lnTo>
                  <a:pt x="558196" y="37817"/>
                </a:lnTo>
                <a:lnTo>
                  <a:pt x="561074" y="43917"/>
                </a:lnTo>
                <a:lnTo>
                  <a:pt x="561975" y="53073"/>
                </a:lnTo>
                <a:lnTo>
                  <a:pt x="561975" y="97802"/>
                </a:lnTo>
                <a:lnTo>
                  <a:pt x="561074" y="106958"/>
                </a:lnTo>
                <a:lnTo>
                  <a:pt x="558196" y="113058"/>
                </a:lnTo>
                <a:lnTo>
                  <a:pt x="553081" y="116458"/>
                </a:lnTo>
                <a:lnTo>
                  <a:pt x="545465" y="117513"/>
                </a:lnTo>
                <a:lnTo>
                  <a:pt x="593534" y="117513"/>
                </a:lnTo>
                <a:lnTo>
                  <a:pt x="595552" y="97802"/>
                </a:lnTo>
                <a:lnTo>
                  <a:pt x="595629" y="53073"/>
                </a:lnTo>
                <a:lnTo>
                  <a:pt x="593288" y="33362"/>
                </a:lnTo>
                <a:close/>
              </a:path>
              <a:path w="1021079" h="151129">
                <a:moveTo>
                  <a:pt x="68180" y="34874"/>
                </a:moveTo>
                <a:lnTo>
                  <a:pt x="34544" y="34874"/>
                </a:lnTo>
                <a:lnTo>
                  <a:pt x="35305" y="35636"/>
                </a:lnTo>
                <a:lnTo>
                  <a:pt x="43003" y="50799"/>
                </a:lnTo>
                <a:lnTo>
                  <a:pt x="74679" y="113062"/>
                </a:lnTo>
                <a:lnTo>
                  <a:pt x="97186" y="146234"/>
                </a:lnTo>
                <a:lnTo>
                  <a:pt x="114807" y="150875"/>
                </a:lnTo>
                <a:lnTo>
                  <a:pt x="125051" y="149406"/>
                </a:lnTo>
                <a:lnTo>
                  <a:pt x="134461" y="143671"/>
                </a:lnTo>
                <a:lnTo>
                  <a:pt x="141347" y="131684"/>
                </a:lnTo>
                <a:lnTo>
                  <a:pt x="143417" y="116001"/>
                </a:lnTo>
                <a:lnTo>
                  <a:pt x="110236" y="116001"/>
                </a:lnTo>
                <a:lnTo>
                  <a:pt x="108839" y="115239"/>
                </a:lnTo>
                <a:lnTo>
                  <a:pt x="108839" y="113728"/>
                </a:lnTo>
                <a:lnTo>
                  <a:pt x="85359" y="68045"/>
                </a:lnTo>
                <a:lnTo>
                  <a:pt x="68180" y="34874"/>
                </a:lnTo>
                <a:close/>
              </a:path>
              <a:path w="1021079" h="151129">
                <a:moveTo>
                  <a:pt x="29972" y="0"/>
                </a:moveTo>
                <a:lnTo>
                  <a:pt x="19609" y="1457"/>
                </a:lnTo>
                <a:lnTo>
                  <a:pt x="9937" y="7110"/>
                </a:lnTo>
                <a:lnTo>
                  <a:pt x="2790" y="18875"/>
                </a:lnTo>
                <a:lnTo>
                  <a:pt x="0" y="38671"/>
                </a:lnTo>
                <a:lnTo>
                  <a:pt x="0" y="149364"/>
                </a:lnTo>
                <a:lnTo>
                  <a:pt x="33020" y="149364"/>
                </a:lnTo>
                <a:lnTo>
                  <a:pt x="33005" y="50606"/>
                </a:lnTo>
                <a:lnTo>
                  <a:pt x="32257" y="40944"/>
                </a:lnTo>
                <a:lnTo>
                  <a:pt x="32257" y="35636"/>
                </a:lnTo>
                <a:lnTo>
                  <a:pt x="33020" y="35636"/>
                </a:lnTo>
                <a:lnTo>
                  <a:pt x="34544" y="34874"/>
                </a:lnTo>
                <a:lnTo>
                  <a:pt x="68180" y="34874"/>
                </a:lnTo>
                <a:lnTo>
                  <a:pt x="58547" y="16675"/>
                </a:lnTo>
                <a:lnTo>
                  <a:pt x="53260" y="9911"/>
                </a:lnTo>
                <a:lnTo>
                  <a:pt x="47117" y="4641"/>
                </a:lnTo>
                <a:lnTo>
                  <a:pt x="39544" y="1219"/>
                </a:lnTo>
                <a:lnTo>
                  <a:pt x="29972" y="0"/>
                </a:lnTo>
                <a:close/>
              </a:path>
              <a:path w="1021079" h="151129">
                <a:moveTo>
                  <a:pt x="144018" y="1511"/>
                </a:moveTo>
                <a:lnTo>
                  <a:pt x="110998" y="1511"/>
                </a:lnTo>
                <a:lnTo>
                  <a:pt x="110998" y="100075"/>
                </a:lnTo>
                <a:lnTo>
                  <a:pt x="111760" y="109931"/>
                </a:lnTo>
                <a:lnTo>
                  <a:pt x="111760" y="115239"/>
                </a:lnTo>
                <a:lnTo>
                  <a:pt x="110998" y="115239"/>
                </a:lnTo>
                <a:lnTo>
                  <a:pt x="110236" y="116001"/>
                </a:lnTo>
                <a:lnTo>
                  <a:pt x="143417" y="116001"/>
                </a:lnTo>
                <a:lnTo>
                  <a:pt x="144018" y="111455"/>
                </a:lnTo>
                <a:lnTo>
                  <a:pt x="144018" y="1511"/>
                </a:lnTo>
                <a:close/>
              </a:path>
            </a:pathLst>
          </a:custGeom>
          <a:solidFill>
            <a:srgbClr val="67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1794" y="3417189"/>
            <a:ext cx="243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Neural</a:t>
            </a:r>
            <a:r>
              <a:rPr sz="2400" b="1" spc="-6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594" y="6582176"/>
            <a:ext cx="1974850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©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2020</a:t>
            </a:r>
            <a:r>
              <a:rPr sz="800" spc="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NTT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DATA,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Inc.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All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rights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reserved.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>
                <a:solidFill>
                  <a:srgbClr val="6785C1"/>
                </a:solidFill>
              </a:rPr>
              <a:t>15</a:t>
            </a:fld>
            <a:endParaRPr dirty="0">
              <a:solidFill>
                <a:srgbClr val="6785C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8126" y="1066800"/>
            <a:ext cx="12700" cy="5105400"/>
            <a:chOff x="6088126" y="1066800"/>
            <a:chExt cx="12700" cy="5105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126" y="1066800"/>
              <a:ext cx="12700" cy="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126" y="1155700"/>
              <a:ext cx="127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8126" y="1244600"/>
              <a:ext cx="12700" cy="5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126" y="1333500"/>
              <a:ext cx="12700" cy="5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126" y="1422400"/>
              <a:ext cx="12700" cy="5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8126" y="1511300"/>
              <a:ext cx="12700" cy="5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126" y="1600200"/>
              <a:ext cx="12700" cy="5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8126" y="1689100"/>
              <a:ext cx="12700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8126" y="1778000"/>
              <a:ext cx="12700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8126" y="1866900"/>
              <a:ext cx="12700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26" y="1955800"/>
              <a:ext cx="12700" cy="5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126" y="2044700"/>
              <a:ext cx="12700" cy="50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8126" y="2133600"/>
              <a:ext cx="12700" cy="50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8126" y="2222500"/>
              <a:ext cx="12700" cy="50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2311400"/>
              <a:ext cx="12700" cy="50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26" y="2400300"/>
              <a:ext cx="12700" cy="50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8126" y="2489200"/>
              <a:ext cx="127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2578100"/>
              <a:ext cx="127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26" y="2667000"/>
              <a:ext cx="12700" cy="50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8126" y="2755900"/>
              <a:ext cx="12700" cy="50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2844800"/>
              <a:ext cx="12700" cy="50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126" y="2933700"/>
              <a:ext cx="12700" cy="50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8126" y="3022600"/>
              <a:ext cx="12700" cy="50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126" y="3111500"/>
              <a:ext cx="12700" cy="50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8126" y="3200400"/>
              <a:ext cx="12700" cy="50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3289300"/>
              <a:ext cx="12700" cy="508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8126" y="3378200"/>
              <a:ext cx="12700" cy="50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8126" y="3467100"/>
              <a:ext cx="12700" cy="508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8126" y="3556000"/>
              <a:ext cx="12700" cy="50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3644900"/>
              <a:ext cx="12700" cy="50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8126" y="3733800"/>
              <a:ext cx="12700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8126" y="3822700"/>
              <a:ext cx="12700" cy="50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8126" y="3911600"/>
              <a:ext cx="12700" cy="50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4000500"/>
              <a:ext cx="12700" cy="50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8126" y="4089400"/>
              <a:ext cx="12700" cy="50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8126" y="4178300"/>
              <a:ext cx="12700" cy="50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126" y="4267200"/>
              <a:ext cx="12700" cy="508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4356100"/>
              <a:ext cx="12700" cy="50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8126" y="4445000"/>
              <a:ext cx="12700" cy="50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126" y="4533900"/>
              <a:ext cx="12700" cy="50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88126" y="4622800"/>
              <a:ext cx="12700" cy="50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4711700"/>
              <a:ext cx="12700" cy="50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88126" y="4800600"/>
              <a:ext cx="12700" cy="50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126" y="4889500"/>
              <a:ext cx="12700" cy="50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4978400"/>
              <a:ext cx="12700" cy="50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88126" y="5067300"/>
              <a:ext cx="12700" cy="50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8126" y="5156200"/>
              <a:ext cx="12700" cy="50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5245100"/>
              <a:ext cx="12700" cy="50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88126" y="5334000"/>
              <a:ext cx="12700" cy="508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126" y="5422900"/>
              <a:ext cx="12700" cy="508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5511800"/>
              <a:ext cx="12700" cy="50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88126" y="5600700"/>
              <a:ext cx="12700" cy="508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88126" y="5689600"/>
              <a:ext cx="12700" cy="508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8126" y="5778500"/>
              <a:ext cx="12700" cy="50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88126" y="5867400"/>
              <a:ext cx="12700" cy="50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88126" y="5956300"/>
              <a:ext cx="12700" cy="50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88126" y="6045200"/>
              <a:ext cx="12700" cy="508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88126" y="6134100"/>
              <a:ext cx="12700" cy="38100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280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-25" dirty="0"/>
              <a:t> </a:t>
            </a:r>
            <a:r>
              <a:rPr spc="-5" dirty="0"/>
              <a:t>Networks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88340" y="1092453"/>
            <a:ext cx="4921250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21590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Neural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networks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also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known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2000" spc="-1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Artificial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Neural Networks (ANN) or Simulated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Neural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Networks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(SNN)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34036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Consists of “neurons” and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connections </a:t>
            </a:r>
            <a:r>
              <a:rPr sz="2000" spc="-5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between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them.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5080" indent="-227329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Neuron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node/function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bunch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inputs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1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output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70548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Connections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channels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between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neurons. Each connection has 1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parameter</a:t>
            </a:r>
            <a:r>
              <a:rPr sz="20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weight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3" name="object 6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668418" y="3524491"/>
            <a:ext cx="4665857" cy="2822968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562216" y="1100243"/>
            <a:ext cx="4304977" cy="2279091"/>
          </a:xfrm>
          <a:prstGeom prst="rect">
            <a:avLst/>
          </a:prstGeom>
        </p:spPr>
      </p:pic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8126" y="1066800"/>
            <a:ext cx="12700" cy="5105400"/>
            <a:chOff x="6088126" y="1066800"/>
            <a:chExt cx="12700" cy="5105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126" y="1066800"/>
              <a:ext cx="12700" cy="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126" y="1155700"/>
              <a:ext cx="127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8126" y="1244600"/>
              <a:ext cx="12700" cy="5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126" y="1333500"/>
              <a:ext cx="12700" cy="5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126" y="1422400"/>
              <a:ext cx="12700" cy="5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8126" y="1511300"/>
              <a:ext cx="12700" cy="5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126" y="1600200"/>
              <a:ext cx="12700" cy="5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8126" y="1689100"/>
              <a:ext cx="12700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8126" y="1778000"/>
              <a:ext cx="12700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8126" y="1866900"/>
              <a:ext cx="12700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26" y="1955800"/>
              <a:ext cx="12700" cy="5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126" y="2044700"/>
              <a:ext cx="12700" cy="50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8126" y="2133600"/>
              <a:ext cx="12700" cy="50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8126" y="2222500"/>
              <a:ext cx="12700" cy="50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2311400"/>
              <a:ext cx="12700" cy="50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26" y="2400300"/>
              <a:ext cx="12700" cy="50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8126" y="2489200"/>
              <a:ext cx="127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2578100"/>
              <a:ext cx="127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26" y="2667000"/>
              <a:ext cx="12700" cy="50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8126" y="2755900"/>
              <a:ext cx="12700" cy="50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2844800"/>
              <a:ext cx="12700" cy="50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126" y="2933700"/>
              <a:ext cx="12700" cy="50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8126" y="3022600"/>
              <a:ext cx="12700" cy="50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126" y="3111500"/>
              <a:ext cx="12700" cy="50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8126" y="3200400"/>
              <a:ext cx="12700" cy="50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3289300"/>
              <a:ext cx="12700" cy="508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8126" y="3378200"/>
              <a:ext cx="12700" cy="50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8126" y="3467100"/>
              <a:ext cx="12700" cy="508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8126" y="3556000"/>
              <a:ext cx="12700" cy="50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3644900"/>
              <a:ext cx="12700" cy="50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8126" y="3733800"/>
              <a:ext cx="12700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8126" y="3822700"/>
              <a:ext cx="12700" cy="50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8126" y="3911600"/>
              <a:ext cx="12700" cy="50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4000500"/>
              <a:ext cx="12700" cy="50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8126" y="4089400"/>
              <a:ext cx="12700" cy="50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8126" y="4178300"/>
              <a:ext cx="12700" cy="50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126" y="4267200"/>
              <a:ext cx="12700" cy="508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4356100"/>
              <a:ext cx="12700" cy="50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8126" y="4445000"/>
              <a:ext cx="12700" cy="50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126" y="4533900"/>
              <a:ext cx="12700" cy="50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88126" y="4622800"/>
              <a:ext cx="12700" cy="50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4711700"/>
              <a:ext cx="12700" cy="50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88126" y="4800600"/>
              <a:ext cx="12700" cy="50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126" y="4889500"/>
              <a:ext cx="12700" cy="50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4978400"/>
              <a:ext cx="12700" cy="50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88126" y="5067300"/>
              <a:ext cx="12700" cy="50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8126" y="5156200"/>
              <a:ext cx="12700" cy="50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5245100"/>
              <a:ext cx="12700" cy="50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88126" y="5334000"/>
              <a:ext cx="12700" cy="508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126" y="5422900"/>
              <a:ext cx="12700" cy="508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5511800"/>
              <a:ext cx="12700" cy="50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88126" y="5600700"/>
              <a:ext cx="12700" cy="508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88126" y="5689600"/>
              <a:ext cx="12700" cy="508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8126" y="5778500"/>
              <a:ext cx="12700" cy="50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88126" y="5867400"/>
              <a:ext cx="12700" cy="50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88126" y="5956300"/>
              <a:ext cx="12700" cy="50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88126" y="6045200"/>
              <a:ext cx="12700" cy="508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88126" y="6134100"/>
              <a:ext cx="12700" cy="38100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280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</a:t>
            </a:r>
            <a:r>
              <a:rPr spc="-25" dirty="0"/>
              <a:t> </a:t>
            </a:r>
            <a:r>
              <a:rPr spc="-5" dirty="0"/>
              <a:t>Networks</a:t>
            </a:r>
          </a:p>
        </p:txBody>
      </p:sp>
      <p:pic>
        <p:nvPicPr>
          <p:cNvPr id="62" name="object 6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09600" y="1402080"/>
            <a:ext cx="5257800" cy="435864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453547" y="1396721"/>
            <a:ext cx="5008476" cy="4318039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8580246" y="6153708"/>
            <a:ext cx="3501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57"/>
              </a:rPr>
              <a:t>https://www.asimovinstitute.org/neural-network-zoo/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9250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</a:t>
            </a:r>
            <a:r>
              <a:rPr spc="45" dirty="0"/>
              <a:t> </a:t>
            </a:r>
            <a:r>
              <a:rPr spc="-5" dirty="0"/>
              <a:t>Neural</a:t>
            </a:r>
            <a:r>
              <a:rPr spc="10" dirty="0"/>
              <a:t> </a:t>
            </a:r>
            <a:r>
              <a:rPr spc="-5" dirty="0"/>
              <a:t>Networks</a:t>
            </a:r>
            <a:r>
              <a:rPr spc="20" dirty="0"/>
              <a:t> </a:t>
            </a:r>
            <a:r>
              <a:rPr spc="-5" dirty="0"/>
              <a:t>(CNN)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092453"/>
            <a:ext cx="4875530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Used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search</a:t>
            </a:r>
            <a:r>
              <a:rPr sz="20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for</a:t>
            </a:r>
            <a:r>
              <a:rPr sz="20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objects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on</a:t>
            </a:r>
            <a:r>
              <a:rPr sz="20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photos</a:t>
            </a:r>
            <a:r>
              <a:rPr sz="20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and </a:t>
            </a:r>
            <a:r>
              <a:rPr sz="2000" spc="-5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in videos, face recognition, style </a:t>
            </a:r>
            <a:r>
              <a:rPr sz="2000" spc="-15" dirty="0">
                <a:solidFill>
                  <a:srgbClr val="333333"/>
                </a:solidFill>
                <a:latin typeface="Arial MT"/>
                <a:cs typeface="Arial MT"/>
              </a:rPr>
              <a:t>transfer, </a:t>
            </a:r>
            <a:r>
              <a:rPr sz="2000" spc="-54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generating and enhancing images, </a:t>
            </a:r>
            <a:r>
              <a:rPr sz="20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creating </a:t>
            </a: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effects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like slow-mo and </a:t>
            </a:r>
            <a:r>
              <a:rPr sz="20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improving</a:t>
            </a:r>
            <a:r>
              <a:rPr sz="20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image</a:t>
            </a:r>
            <a:r>
              <a:rPr sz="20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quality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Difficult</a:t>
            </a:r>
            <a:r>
              <a:rPr sz="20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extract</a:t>
            </a:r>
            <a:r>
              <a:rPr sz="2000" spc="-3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features</a:t>
            </a:r>
            <a:r>
              <a:rPr sz="20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out</a:t>
            </a:r>
            <a:r>
              <a:rPr sz="20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endParaRPr sz="2000">
              <a:latin typeface="Arial MT"/>
              <a:cs typeface="Arial MT"/>
            </a:endParaRPr>
          </a:p>
          <a:p>
            <a:pPr marL="23939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images.</a:t>
            </a:r>
            <a:r>
              <a:rPr sz="20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Uses</a:t>
            </a:r>
            <a:r>
              <a:rPr sz="20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“handcrafting</a:t>
            </a:r>
            <a:r>
              <a:rPr sz="2000" spc="-5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features”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They</a:t>
            </a:r>
            <a:r>
              <a:rPr sz="20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have</a:t>
            </a:r>
            <a:r>
              <a:rPr sz="20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three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main</a:t>
            </a:r>
            <a:r>
              <a:rPr sz="20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types</a:t>
            </a:r>
            <a:r>
              <a:rPr sz="20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layers,</a:t>
            </a:r>
            <a:endParaRPr sz="2000">
              <a:latin typeface="Arial MT"/>
              <a:cs typeface="Arial MT"/>
            </a:endParaRPr>
          </a:p>
          <a:p>
            <a:pPr marL="239395">
              <a:lnSpc>
                <a:spcPct val="100000"/>
              </a:lnSpc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which</a:t>
            </a:r>
            <a:r>
              <a:rPr sz="20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are:</a:t>
            </a:r>
            <a:endParaRPr sz="2000">
              <a:latin typeface="Arial MT"/>
              <a:cs typeface="Arial MT"/>
            </a:endParaRPr>
          </a:p>
          <a:p>
            <a:pPr marL="922019" lvl="1" indent="-300355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922019" algn="l"/>
                <a:tab pos="922655" algn="l"/>
              </a:tabLst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Convolutional</a:t>
            </a:r>
            <a:r>
              <a:rPr sz="20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layer</a:t>
            </a:r>
            <a:endParaRPr sz="2000">
              <a:latin typeface="Arial MT"/>
              <a:cs typeface="Arial MT"/>
            </a:endParaRPr>
          </a:p>
          <a:p>
            <a:pPr marL="922019" lvl="1" indent="-300355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922019" algn="l"/>
                <a:tab pos="922655" algn="l"/>
              </a:tabLst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Pooling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layer</a:t>
            </a:r>
            <a:endParaRPr sz="2000">
              <a:latin typeface="Arial MT"/>
              <a:cs typeface="Arial MT"/>
            </a:endParaRPr>
          </a:p>
          <a:p>
            <a:pPr marL="922019" lvl="1" indent="-300355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922019" algn="l"/>
                <a:tab pos="922655" algn="l"/>
              </a:tabLst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Fully-connected</a:t>
            </a:r>
            <a:r>
              <a:rPr sz="2000" spc="-6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(FC)</a:t>
            </a:r>
            <a:r>
              <a:rPr sz="20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layer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00927" y="1098550"/>
            <a:ext cx="4532630" cy="935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999999"/>
                </a:solidFill>
                <a:latin typeface="Microsoft Sans Serif"/>
                <a:cs typeface="Microsoft Sans Serif"/>
              </a:rPr>
              <a:t>Image</a:t>
            </a:r>
            <a:r>
              <a:rPr sz="2000" spc="-85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999999"/>
                </a:solidFill>
                <a:latin typeface="Microsoft Sans Serif"/>
                <a:cs typeface="Microsoft Sans Serif"/>
              </a:rPr>
              <a:t>below</a:t>
            </a:r>
            <a:r>
              <a:rPr sz="2000" spc="-100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999999"/>
                </a:solidFill>
                <a:latin typeface="Microsoft Sans Serif"/>
                <a:cs typeface="Microsoft Sans Serif"/>
              </a:rPr>
              <a:t>is</a:t>
            </a:r>
            <a:r>
              <a:rPr sz="2000" spc="-85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999999"/>
                </a:solidFill>
                <a:latin typeface="Microsoft Sans Serif"/>
                <a:cs typeface="Microsoft Sans Serif"/>
              </a:rPr>
              <a:t>a </a:t>
            </a:r>
            <a:r>
              <a:rPr sz="2000" spc="60" dirty="0">
                <a:solidFill>
                  <a:srgbClr val="999999"/>
                </a:solidFill>
                <a:latin typeface="Microsoft Sans Serif"/>
                <a:cs typeface="Microsoft Sans Serif"/>
              </a:rPr>
              <a:t>result</a:t>
            </a:r>
            <a:r>
              <a:rPr sz="2000" spc="-70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999999"/>
                </a:solidFill>
                <a:latin typeface="Microsoft Sans Serif"/>
                <a:cs typeface="Microsoft Sans Serif"/>
              </a:rPr>
              <a:t>produced</a:t>
            </a:r>
            <a:endParaRPr sz="2000">
              <a:latin typeface="Microsoft Sans Serif"/>
              <a:cs typeface="Microsoft Sans Serif"/>
            </a:endParaRPr>
          </a:p>
          <a:p>
            <a:pPr marL="239395">
              <a:lnSpc>
                <a:spcPts val="2380"/>
              </a:lnSpc>
            </a:pPr>
            <a:r>
              <a:rPr sz="2000" spc="25" dirty="0">
                <a:solidFill>
                  <a:srgbClr val="999999"/>
                </a:solidFill>
                <a:latin typeface="Microsoft Sans Serif"/>
                <a:cs typeface="Microsoft Sans Serif"/>
              </a:rPr>
              <a:t>by</a:t>
            </a:r>
            <a:r>
              <a:rPr sz="2000" spc="-65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u="heavy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Microsoft Sans Serif"/>
                <a:cs typeface="Microsoft Sans Serif"/>
                <a:hlinkClick r:id="rId2"/>
              </a:rPr>
              <a:t>Detectron</a:t>
            </a:r>
            <a:r>
              <a:rPr sz="2000" spc="-105" dirty="0">
                <a:solidFill>
                  <a:srgbClr val="0000FF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000" spc="110" dirty="0">
                <a:solidFill>
                  <a:srgbClr val="999999"/>
                </a:solidFill>
                <a:latin typeface="Microsoft Sans Serif"/>
                <a:cs typeface="Microsoft Sans Serif"/>
              </a:rPr>
              <a:t>that</a:t>
            </a:r>
            <a:r>
              <a:rPr sz="2000" spc="-80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999999"/>
                </a:solidFill>
                <a:latin typeface="Microsoft Sans Serif"/>
                <a:cs typeface="Microsoft Sans Serif"/>
              </a:rPr>
              <a:t>was</a:t>
            </a:r>
            <a:r>
              <a:rPr sz="2000" spc="-70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999999"/>
                </a:solidFill>
                <a:latin typeface="Microsoft Sans Serif"/>
                <a:cs typeface="Microsoft Sans Serif"/>
              </a:rPr>
              <a:t>recently</a:t>
            </a:r>
            <a:r>
              <a:rPr sz="2000" spc="-85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999999"/>
                </a:solidFill>
                <a:latin typeface="Microsoft Sans Serif"/>
                <a:cs typeface="Microsoft Sans Serif"/>
              </a:rPr>
              <a:t>open-</a:t>
            </a:r>
            <a:endParaRPr sz="2000">
              <a:latin typeface="Microsoft Sans Serif"/>
              <a:cs typeface="Microsoft Sans Serif"/>
            </a:endParaRPr>
          </a:p>
          <a:p>
            <a:pPr marL="239395">
              <a:lnSpc>
                <a:spcPts val="2380"/>
              </a:lnSpc>
            </a:pPr>
            <a:r>
              <a:rPr sz="2000" spc="15" dirty="0">
                <a:solidFill>
                  <a:srgbClr val="999999"/>
                </a:solidFill>
                <a:latin typeface="Microsoft Sans Serif"/>
                <a:cs typeface="Microsoft Sans Serif"/>
              </a:rPr>
              <a:t>sourced</a:t>
            </a:r>
            <a:r>
              <a:rPr sz="2000" spc="-120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999999"/>
                </a:solidFill>
                <a:latin typeface="Microsoft Sans Serif"/>
                <a:cs typeface="Microsoft Sans Serif"/>
              </a:rPr>
              <a:t>by</a:t>
            </a:r>
            <a:r>
              <a:rPr sz="2000" spc="-100" dirty="0">
                <a:solidFill>
                  <a:srgbClr val="99999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99999"/>
                </a:solidFill>
                <a:latin typeface="Microsoft Sans Serif"/>
                <a:cs typeface="Microsoft Sans Serif"/>
              </a:rPr>
              <a:t>Facebook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26379" y="2025395"/>
            <a:ext cx="6865620" cy="4358640"/>
            <a:chOff x="5326379" y="2025395"/>
            <a:chExt cx="6865620" cy="43586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3595" y="2025395"/>
              <a:ext cx="3593592" cy="2253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6379" y="3994403"/>
              <a:ext cx="6865620" cy="23896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8126" y="1066800"/>
            <a:ext cx="5904230" cy="5259705"/>
            <a:chOff x="6088126" y="1066800"/>
            <a:chExt cx="5904230" cy="5259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126" y="1066800"/>
              <a:ext cx="12700" cy="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126" y="1155700"/>
              <a:ext cx="127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8126" y="1244600"/>
              <a:ext cx="12700" cy="5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126" y="1333500"/>
              <a:ext cx="12700" cy="5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126" y="1422400"/>
              <a:ext cx="12700" cy="5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8126" y="1511300"/>
              <a:ext cx="12700" cy="5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126" y="1600200"/>
              <a:ext cx="12700" cy="5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8126" y="1689100"/>
              <a:ext cx="12700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8126" y="1778000"/>
              <a:ext cx="12700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8126" y="1866900"/>
              <a:ext cx="12700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26" y="1955800"/>
              <a:ext cx="12700" cy="5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126" y="2044700"/>
              <a:ext cx="12700" cy="50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8126" y="2133600"/>
              <a:ext cx="12700" cy="50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8126" y="2222500"/>
              <a:ext cx="12700" cy="50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2311400"/>
              <a:ext cx="12700" cy="50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26" y="2400300"/>
              <a:ext cx="12700" cy="50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8126" y="2489200"/>
              <a:ext cx="127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2578100"/>
              <a:ext cx="127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26" y="2667000"/>
              <a:ext cx="12700" cy="50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8126" y="2755900"/>
              <a:ext cx="12700" cy="50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2844800"/>
              <a:ext cx="12700" cy="50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126" y="2933700"/>
              <a:ext cx="12700" cy="50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8126" y="3022600"/>
              <a:ext cx="12700" cy="50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126" y="3111500"/>
              <a:ext cx="12700" cy="50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8126" y="3200400"/>
              <a:ext cx="12700" cy="50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3289300"/>
              <a:ext cx="12700" cy="508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8126" y="3378200"/>
              <a:ext cx="12700" cy="50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8126" y="3467100"/>
              <a:ext cx="12700" cy="508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8126" y="3556000"/>
              <a:ext cx="12700" cy="50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3644900"/>
              <a:ext cx="12700" cy="50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8126" y="3733800"/>
              <a:ext cx="12700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8126" y="3822700"/>
              <a:ext cx="12700" cy="50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8126" y="3911600"/>
              <a:ext cx="12700" cy="50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4000500"/>
              <a:ext cx="12700" cy="50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8126" y="4089400"/>
              <a:ext cx="12700" cy="50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8126" y="4178300"/>
              <a:ext cx="12700" cy="50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126" y="4267200"/>
              <a:ext cx="12700" cy="508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4356100"/>
              <a:ext cx="12700" cy="50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8126" y="4445000"/>
              <a:ext cx="12700" cy="50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126" y="4533900"/>
              <a:ext cx="12700" cy="50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88126" y="4622800"/>
              <a:ext cx="12700" cy="50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4711700"/>
              <a:ext cx="12700" cy="50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88126" y="4800600"/>
              <a:ext cx="12700" cy="50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126" y="4889500"/>
              <a:ext cx="12700" cy="50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4978400"/>
              <a:ext cx="12700" cy="50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88126" y="5067300"/>
              <a:ext cx="12700" cy="50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8126" y="5156200"/>
              <a:ext cx="12700" cy="50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5245100"/>
              <a:ext cx="12700" cy="50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88126" y="5334000"/>
              <a:ext cx="12700" cy="508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126" y="5422900"/>
              <a:ext cx="12700" cy="508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5511800"/>
              <a:ext cx="12700" cy="50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88126" y="5600700"/>
              <a:ext cx="12700" cy="508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88126" y="5689600"/>
              <a:ext cx="12700" cy="508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8126" y="5778500"/>
              <a:ext cx="12700" cy="50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88126" y="5867400"/>
              <a:ext cx="12700" cy="50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88126" y="5956300"/>
              <a:ext cx="12700" cy="50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88126" y="6045200"/>
              <a:ext cx="12700" cy="508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88126" y="6134100"/>
              <a:ext cx="12700" cy="381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96000" y="3823716"/>
              <a:ext cx="5896356" cy="250240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406960" y="1066800"/>
              <a:ext cx="4150845" cy="2231539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652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Recurrent</a:t>
            </a:r>
            <a:r>
              <a:rPr spc="5" dirty="0"/>
              <a:t> </a:t>
            </a:r>
            <a:r>
              <a:rPr spc="-5" dirty="0"/>
              <a:t>Neural</a:t>
            </a:r>
            <a:r>
              <a:rPr spc="30" dirty="0"/>
              <a:t> </a:t>
            </a:r>
            <a:r>
              <a:rPr spc="-5" dirty="0"/>
              <a:t>Networks</a:t>
            </a:r>
            <a:r>
              <a:rPr spc="20" dirty="0"/>
              <a:t> </a:t>
            </a:r>
            <a:r>
              <a:rPr spc="-5" dirty="0"/>
              <a:t>(RNN)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64" name="object 64"/>
          <p:cNvSpPr txBox="1"/>
          <p:nvPr/>
        </p:nvSpPr>
        <p:spPr>
          <a:xfrm>
            <a:off x="688340" y="1092453"/>
            <a:ext cx="4922520" cy="5143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39395" marR="20955" indent="-227329">
              <a:lnSpc>
                <a:spcPct val="99500"/>
              </a:lnSpc>
              <a:spcBef>
                <a:spcPts val="114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Recurrent</a:t>
            </a:r>
            <a:r>
              <a:rPr sz="2000" spc="-5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networks</a:t>
            </a:r>
            <a:r>
              <a:rPr sz="20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gave</a:t>
            </a:r>
            <a:r>
              <a:rPr sz="2000" spc="-2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us</a:t>
            </a:r>
            <a:r>
              <a:rPr sz="20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useful</a:t>
            </a:r>
            <a:r>
              <a:rPr sz="20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things </a:t>
            </a:r>
            <a:r>
              <a:rPr sz="2000" spc="-5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like neural machine translation, speech </a:t>
            </a:r>
            <a:r>
              <a:rPr sz="20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recognition and voice synthesis in smart </a:t>
            </a:r>
            <a:r>
              <a:rPr sz="20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assistants. RNNs are the best for </a:t>
            </a:r>
            <a:r>
              <a:rPr sz="20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sequential</a:t>
            </a:r>
            <a:r>
              <a:rPr sz="2000" spc="-4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like</a:t>
            </a: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voice,</a:t>
            </a:r>
            <a:r>
              <a:rPr sz="20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Arial MT"/>
                <a:cs typeface="Arial MT"/>
              </a:rPr>
              <a:t>text</a:t>
            </a:r>
            <a:r>
              <a:rPr sz="20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or</a:t>
            </a:r>
            <a:r>
              <a:rPr sz="2000" spc="-3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33"/>
                </a:solidFill>
                <a:latin typeface="Arial MT"/>
                <a:cs typeface="Arial MT"/>
              </a:rPr>
              <a:t>music</a:t>
            </a:r>
            <a:r>
              <a:rPr sz="2000" dirty="0">
                <a:solidFill>
                  <a:srgbClr val="333333"/>
                </a:solidFill>
                <a:latin typeface="Georgia"/>
                <a:cs typeface="Georgia"/>
              </a:rPr>
              <a:t>.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0080B0"/>
              </a:buClr>
              <a:buFont typeface="Arial MT"/>
              <a:buChar char="•"/>
            </a:pPr>
            <a:endParaRPr sz="2950">
              <a:latin typeface="Georgia"/>
              <a:cs typeface="Georgia"/>
            </a:endParaRPr>
          </a:p>
          <a:p>
            <a:pPr marL="239395" marR="44450" indent="-227329">
              <a:lnSpc>
                <a:spcPct val="100299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Distinguishing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characteristic</a:t>
            </a:r>
            <a:r>
              <a:rPr sz="2000" spc="-22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of</a:t>
            </a:r>
            <a:r>
              <a:rPr sz="2000" spc="-22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recurrent </a:t>
            </a:r>
            <a:r>
              <a:rPr sz="2000" spc="-69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161616"/>
                </a:solidFill>
                <a:latin typeface="Verdana"/>
                <a:cs typeface="Verdana"/>
              </a:rPr>
              <a:t>ne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works</a:t>
            </a:r>
            <a:r>
              <a:rPr sz="2000" spc="-254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60" dirty="0">
                <a:solidFill>
                  <a:srgbClr val="161616"/>
                </a:solidFill>
                <a:latin typeface="Verdana"/>
                <a:cs typeface="Verdana"/>
              </a:rPr>
              <a:t>is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that</a:t>
            </a:r>
            <a:r>
              <a:rPr sz="2000" spc="-24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th</a:t>
            </a:r>
            <a:r>
              <a:rPr sz="2000" spc="-140" dirty="0">
                <a:solidFill>
                  <a:srgbClr val="161616"/>
                </a:solidFill>
                <a:latin typeface="Verdana"/>
                <a:cs typeface="Verdana"/>
              </a:rPr>
              <a:t>ey</a:t>
            </a:r>
            <a:r>
              <a:rPr sz="2000" spc="-25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161616"/>
                </a:solidFill>
                <a:latin typeface="Verdana"/>
                <a:cs typeface="Verdana"/>
              </a:rPr>
              <a:t>sha</a:t>
            </a:r>
            <a:r>
              <a:rPr sz="2000" spc="-100" dirty="0">
                <a:solidFill>
                  <a:srgbClr val="161616"/>
                </a:solidFill>
                <a:latin typeface="Verdana"/>
                <a:cs typeface="Verdana"/>
              </a:rPr>
              <a:t>r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e</a:t>
            </a:r>
            <a:r>
              <a:rPr sz="2000" spc="-22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161616"/>
                </a:solidFill>
                <a:latin typeface="Verdana"/>
                <a:cs typeface="Verdana"/>
              </a:rPr>
              <a:t>par</a:t>
            </a:r>
            <a:r>
              <a:rPr sz="2000" spc="-135" dirty="0">
                <a:solidFill>
                  <a:srgbClr val="161616"/>
                </a:solidFill>
                <a:latin typeface="Verdana"/>
                <a:cs typeface="Verdana"/>
              </a:rPr>
              <a:t>a</a:t>
            </a:r>
            <a:r>
              <a:rPr sz="2000" spc="-145" dirty="0">
                <a:solidFill>
                  <a:srgbClr val="161616"/>
                </a:solidFill>
                <a:latin typeface="Verdana"/>
                <a:cs typeface="Verdana"/>
              </a:rPr>
              <a:t>me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e</a:t>
            </a:r>
            <a:r>
              <a:rPr sz="2000" spc="-85" dirty="0">
                <a:solidFill>
                  <a:srgbClr val="161616"/>
                </a:solidFill>
                <a:latin typeface="Verdana"/>
                <a:cs typeface="Verdana"/>
              </a:rPr>
              <a:t>rs  across</a:t>
            </a:r>
            <a:r>
              <a:rPr sz="2000" spc="-24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61616"/>
                </a:solidFill>
                <a:latin typeface="Verdana"/>
                <a:cs typeface="Verdana"/>
              </a:rPr>
              <a:t>each</a:t>
            </a:r>
            <a:r>
              <a:rPr sz="2000" spc="-25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45" dirty="0">
                <a:solidFill>
                  <a:srgbClr val="161616"/>
                </a:solidFill>
                <a:latin typeface="Verdana"/>
                <a:cs typeface="Verdana"/>
              </a:rPr>
              <a:t>l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a</a:t>
            </a:r>
            <a:r>
              <a:rPr sz="2000" spc="-135" dirty="0">
                <a:solidFill>
                  <a:srgbClr val="161616"/>
                </a:solidFill>
                <a:latin typeface="Verdana"/>
                <a:cs typeface="Verdana"/>
              </a:rPr>
              <a:t>yer</a:t>
            </a:r>
            <a:r>
              <a:rPr sz="2000" spc="-22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of</a:t>
            </a:r>
            <a:r>
              <a:rPr sz="2000" spc="-23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the</a:t>
            </a:r>
            <a:r>
              <a:rPr sz="2000" spc="-24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161616"/>
                </a:solidFill>
                <a:latin typeface="Verdana"/>
                <a:cs typeface="Verdana"/>
              </a:rPr>
              <a:t>ne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125" dirty="0">
                <a:solidFill>
                  <a:srgbClr val="161616"/>
                </a:solidFill>
                <a:latin typeface="Verdana"/>
                <a:cs typeface="Verdana"/>
              </a:rPr>
              <a:t>work.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Verdana"/>
              <a:cs typeface="Verdana"/>
            </a:endParaRPr>
          </a:p>
          <a:p>
            <a:pPr marL="239395" marR="5080" indent="-227329">
              <a:lnSpc>
                <a:spcPct val="100099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-85" dirty="0">
                <a:solidFill>
                  <a:srgbClr val="161616"/>
                </a:solidFill>
                <a:latin typeface="Verdana"/>
                <a:cs typeface="Verdana"/>
              </a:rPr>
              <a:t>RNNs</a:t>
            </a:r>
            <a:r>
              <a:rPr sz="2000" spc="-26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te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nd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to</a:t>
            </a:r>
            <a:r>
              <a:rPr sz="2000" spc="-24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25" dirty="0">
                <a:solidFill>
                  <a:srgbClr val="161616"/>
                </a:solidFill>
                <a:latin typeface="Verdana"/>
                <a:cs typeface="Verdana"/>
              </a:rPr>
              <a:t>run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in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o</a:t>
            </a:r>
            <a:r>
              <a:rPr sz="2000" spc="-24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two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161616"/>
                </a:solidFill>
                <a:latin typeface="Verdana"/>
                <a:cs typeface="Verdana"/>
              </a:rPr>
              <a:t>p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roblems,  </a:t>
            </a:r>
            <a:r>
              <a:rPr sz="2000" spc="-120" dirty="0">
                <a:solidFill>
                  <a:srgbClr val="161616"/>
                </a:solidFill>
                <a:latin typeface="Verdana"/>
                <a:cs typeface="Verdana"/>
              </a:rPr>
              <a:t>kn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o</a:t>
            </a:r>
            <a:r>
              <a:rPr sz="2000" spc="-114" dirty="0">
                <a:solidFill>
                  <a:srgbClr val="161616"/>
                </a:solidFill>
                <a:latin typeface="Verdana"/>
                <a:cs typeface="Verdana"/>
              </a:rPr>
              <a:t>wn</a:t>
            </a:r>
            <a:r>
              <a:rPr sz="2000" spc="-24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61616"/>
                </a:solidFill>
                <a:latin typeface="Verdana"/>
                <a:cs typeface="Verdana"/>
              </a:rPr>
              <a:t>as</a:t>
            </a:r>
            <a:r>
              <a:rPr sz="2000" spc="-24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explod</a:t>
            </a:r>
            <a:r>
              <a:rPr sz="2000" spc="-125" dirty="0">
                <a:solidFill>
                  <a:srgbClr val="161616"/>
                </a:solidFill>
                <a:latin typeface="Verdana"/>
                <a:cs typeface="Verdana"/>
              </a:rPr>
              <a:t>ing</a:t>
            </a:r>
            <a:r>
              <a:rPr sz="2000" spc="-24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40" dirty="0">
                <a:solidFill>
                  <a:srgbClr val="161616"/>
                </a:solidFill>
                <a:latin typeface="Verdana"/>
                <a:cs typeface="Verdana"/>
              </a:rPr>
              <a:t>gr</a:t>
            </a:r>
            <a:r>
              <a:rPr sz="2000" spc="-170" dirty="0">
                <a:solidFill>
                  <a:srgbClr val="161616"/>
                </a:solidFill>
                <a:latin typeface="Verdana"/>
                <a:cs typeface="Verdana"/>
              </a:rPr>
              <a:t>a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di</a:t>
            </a:r>
            <a:r>
              <a:rPr sz="2000" spc="-85" dirty="0">
                <a:solidFill>
                  <a:srgbClr val="161616"/>
                </a:solidFill>
                <a:latin typeface="Verdana"/>
                <a:cs typeface="Verdana"/>
              </a:rPr>
              <a:t>e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nt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s</a:t>
            </a:r>
            <a:r>
              <a:rPr sz="2000" spc="-254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and  </a:t>
            </a:r>
            <a:r>
              <a:rPr sz="2000" spc="-120" dirty="0">
                <a:solidFill>
                  <a:srgbClr val="161616"/>
                </a:solidFill>
                <a:latin typeface="Verdana"/>
                <a:cs typeface="Verdana"/>
              </a:rPr>
              <a:t>vanishing</a:t>
            </a:r>
            <a:r>
              <a:rPr sz="2000" spc="-25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40" dirty="0">
                <a:solidFill>
                  <a:srgbClr val="161616"/>
                </a:solidFill>
                <a:latin typeface="Verdana"/>
                <a:cs typeface="Verdana"/>
              </a:rPr>
              <a:t>gr</a:t>
            </a:r>
            <a:r>
              <a:rPr sz="2000" spc="-170" dirty="0">
                <a:solidFill>
                  <a:srgbClr val="161616"/>
                </a:solidFill>
                <a:latin typeface="Verdana"/>
                <a:cs typeface="Verdana"/>
              </a:rPr>
              <a:t>a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di</a:t>
            </a:r>
            <a:r>
              <a:rPr sz="2000" spc="-85" dirty="0">
                <a:solidFill>
                  <a:srgbClr val="161616"/>
                </a:solidFill>
                <a:latin typeface="Verdana"/>
                <a:cs typeface="Verdana"/>
              </a:rPr>
              <a:t>e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nt</a:t>
            </a:r>
            <a:r>
              <a:rPr sz="2000" spc="-125" dirty="0">
                <a:solidFill>
                  <a:srgbClr val="161616"/>
                </a:solidFill>
                <a:latin typeface="Verdana"/>
                <a:cs typeface="Verdana"/>
              </a:rPr>
              <a:t>s.</a:t>
            </a:r>
            <a:r>
              <a:rPr sz="2000" spc="-26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h</a:t>
            </a:r>
            <a:r>
              <a:rPr sz="2000" spc="-85" dirty="0">
                <a:solidFill>
                  <a:srgbClr val="161616"/>
                </a:solidFill>
                <a:latin typeface="Verdana"/>
                <a:cs typeface="Verdana"/>
              </a:rPr>
              <a:t>ese</a:t>
            </a:r>
            <a:r>
              <a:rPr sz="2000" spc="-23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161616"/>
                </a:solidFill>
                <a:latin typeface="Verdana"/>
                <a:cs typeface="Verdana"/>
              </a:rPr>
              <a:t>is</a:t>
            </a:r>
            <a:r>
              <a:rPr sz="2000" spc="-85" dirty="0">
                <a:solidFill>
                  <a:srgbClr val="161616"/>
                </a:solidFill>
                <a:latin typeface="Verdana"/>
                <a:cs typeface="Verdana"/>
              </a:rPr>
              <a:t>s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ues</a:t>
            </a:r>
            <a:r>
              <a:rPr sz="2000" spc="-22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61616"/>
                </a:solidFill>
                <a:latin typeface="Verdana"/>
                <a:cs typeface="Verdana"/>
              </a:rPr>
              <a:t>are  </a:t>
            </a:r>
            <a:r>
              <a:rPr sz="2000" spc="-80" dirty="0">
                <a:solidFill>
                  <a:srgbClr val="161616"/>
                </a:solidFill>
                <a:latin typeface="Verdana"/>
                <a:cs typeface="Verdana"/>
              </a:rPr>
              <a:t>def</a:t>
            </a:r>
            <a:r>
              <a:rPr sz="2000" spc="-40" dirty="0">
                <a:solidFill>
                  <a:srgbClr val="161616"/>
                </a:solidFill>
                <a:latin typeface="Verdana"/>
                <a:cs typeface="Verdana"/>
              </a:rPr>
              <a:t>i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ned</a:t>
            </a:r>
            <a:r>
              <a:rPr sz="2000" spc="-24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35" dirty="0">
                <a:solidFill>
                  <a:srgbClr val="161616"/>
                </a:solidFill>
                <a:latin typeface="Verdana"/>
                <a:cs typeface="Verdana"/>
              </a:rPr>
              <a:t>by</a:t>
            </a:r>
            <a:r>
              <a:rPr sz="2000" spc="-23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he</a:t>
            </a:r>
            <a:r>
              <a:rPr sz="2000" spc="-24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si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z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e</a:t>
            </a:r>
            <a:r>
              <a:rPr sz="2000" spc="-22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of</a:t>
            </a:r>
            <a:r>
              <a:rPr sz="2000" spc="-23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the</a:t>
            </a:r>
            <a:r>
              <a:rPr sz="2000" spc="-22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200" dirty="0">
                <a:solidFill>
                  <a:srgbClr val="161616"/>
                </a:solidFill>
                <a:latin typeface="Verdana"/>
                <a:cs typeface="Verdana"/>
              </a:rPr>
              <a:t>g</a:t>
            </a:r>
            <a:r>
              <a:rPr sz="2000" spc="-105" dirty="0">
                <a:solidFill>
                  <a:srgbClr val="161616"/>
                </a:solidFill>
                <a:latin typeface="Verdana"/>
                <a:cs typeface="Verdana"/>
              </a:rPr>
              <a:t>radien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t</a:t>
            </a:r>
            <a:r>
              <a:rPr sz="2000" spc="-185" dirty="0">
                <a:solidFill>
                  <a:srgbClr val="161616"/>
                </a:solidFill>
                <a:latin typeface="Verdana"/>
                <a:cs typeface="Verdana"/>
              </a:rPr>
              <a:t>,</a:t>
            </a:r>
            <a:r>
              <a:rPr sz="2000" spc="-254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161616"/>
                </a:solidFill>
                <a:latin typeface="Verdana"/>
                <a:cs typeface="Verdana"/>
              </a:rPr>
              <a:t>which  </a:t>
            </a:r>
            <a:r>
              <a:rPr sz="2000" spc="-60" dirty="0">
                <a:solidFill>
                  <a:srgbClr val="161616"/>
                </a:solidFill>
                <a:latin typeface="Verdana"/>
                <a:cs typeface="Verdana"/>
              </a:rPr>
              <a:t>is</a:t>
            </a:r>
            <a:r>
              <a:rPr sz="2000" spc="-24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61616"/>
                </a:solidFill>
                <a:latin typeface="Verdana"/>
                <a:cs typeface="Verdana"/>
              </a:rPr>
              <a:t>the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s</a:t>
            </a:r>
            <a:r>
              <a:rPr sz="2000" spc="-70" dirty="0">
                <a:solidFill>
                  <a:srgbClr val="161616"/>
                </a:solidFill>
                <a:latin typeface="Verdana"/>
                <a:cs typeface="Verdana"/>
              </a:rPr>
              <a:t>lope</a:t>
            </a:r>
            <a:r>
              <a:rPr sz="2000" spc="-225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of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161616"/>
                </a:solidFill>
                <a:latin typeface="Verdana"/>
                <a:cs typeface="Verdana"/>
              </a:rPr>
              <a:t>the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161616"/>
                </a:solidFill>
                <a:latin typeface="Verdana"/>
                <a:cs typeface="Verdana"/>
              </a:rPr>
              <a:t>l</a:t>
            </a:r>
            <a:r>
              <a:rPr sz="2000" spc="-75" dirty="0">
                <a:solidFill>
                  <a:srgbClr val="161616"/>
                </a:solidFill>
                <a:latin typeface="Verdana"/>
                <a:cs typeface="Verdana"/>
              </a:rPr>
              <a:t>oss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161616"/>
                </a:solidFill>
                <a:latin typeface="Verdana"/>
                <a:cs typeface="Verdana"/>
              </a:rPr>
              <a:t>functi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o</a:t>
            </a:r>
            <a:r>
              <a:rPr sz="2000" spc="-130" dirty="0">
                <a:solidFill>
                  <a:srgbClr val="161616"/>
                </a:solidFill>
                <a:latin typeface="Verdana"/>
                <a:cs typeface="Verdana"/>
              </a:rPr>
              <a:t>n</a:t>
            </a:r>
            <a:r>
              <a:rPr sz="2000" spc="-250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5" dirty="0">
                <a:solidFill>
                  <a:srgbClr val="161616"/>
                </a:solidFill>
                <a:latin typeface="Verdana"/>
                <a:cs typeface="Verdana"/>
              </a:rPr>
              <a:t>a</a:t>
            </a:r>
            <a:r>
              <a:rPr sz="2000" spc="-55" dirty="0">
                <a:solidFill>
                  <a:srgbClr val="161616"/>
                </a:solidFill>
                <a:latin typeface="Verdana"/>
                <a:cs typeface="Verdana"/>
              </a:rPr>
              <a:t>l</a:t>
            </a:r>
            <a:r>
              <a:rPr sz="2000" spc="-135" dirty="0">
                <a:solidFill>
                  <a:srgbClr val="161616"/>
                </a:solidFill>
                <a:latin typeface="Verdana"/>
                <a:cs typeface="Verdana"/>
              </a:rPr>
              <a:t>ong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90" dirty="0">
                <a:solidFill>
                  <a:srgbClr val="161616"/>
                </a:solidFill>
                <a:latin typeface="Verdana"/>
                <a:cs typeface="Verdana"/>
              </a:rPr>
              <a:t>the  </a:t>
            </a:r>
            <a:r>
              <a:rPr sz="2000" spc="-110" dirty="0">
                <a:solidFill>
                  <a:srgbClr val="161616"/>
                </a:solidFill>
                <a:latin typeface="Verdana"/>
                <a:cs typeface="Verdana"/>
              </a:rPr>
              <a:t>error</a:t>
            </a:r>
            <a:r>
              <a:rPr sz="2000" spc="-229" dirty="0">
                <a:solidFill>
                  <a:srgbClr val="161616"/>
                </a:solidFill>
                <a:latin typeface="Verdana"/>
                <a:cs typeface="Verdana"/>
              </a:rPr>
              <a:t> </a:t>
            </a:r>
            <a:r>
              <a:rPr sz="2000" spc="-130" dirty="0">
                <a:solidFill>
                  <a:srgbClr val="161616"/>
                </a:solidFill>
                <a:latin typeface="Verdana"/>
                <a:cs typeface="Verdana"/>
              </a:rPr>
              <a:t>curve.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Objective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8787130" cy="3257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Brief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introduction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AI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ML</a:t>
            </a:r>
            <a:r>
              <a:rPr sz="20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topics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Brief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introduction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concepts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Set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context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subsequent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deep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dive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sessions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Increase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awareness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understanding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project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lifecycle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Provide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roadmap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13531"/>
            <a:ext cx="2080259" cy="37444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853928" y="6554723"/>
            <a:ext cx="1021080" cy="151130"/>
          </a:xfrm>
          <a:custGeom>
            <a:avLst/>
            <a:gdLst/>
            <a:ahLst/>
            <a:cxnLst/>
            <a:rect l="l" t="t" r="r" b="b"/>
            <a:pathLst>
              <a:path w="1021079" h="151129">
                <a:moveTo>
                  <a:pt x="234823" y="32600"/>
                </a:moveTo>
                <a:lnTo>
                  <a:pt x="201802" y="32600"/>
                </a:lnTo>
                <a:lnTo>
                  <a:pt x="201802" y="148602"/>
                </a:lnTo>
                <a:lnTo>
                  <a:pt x="234823" y="148602"/>
                </a:lnTo>
                <a:lnTo>
                  <a:pt x="234823" y="32600"/>
                </a:lnTo>
                <a:close/>
              </a:path>
              <a:path w="1021079" h="151129">
                <a:moveTo>
                  <a:pt x="281304" y="1511"/>
                </a:moveTo>
                <a:lnTo>
                  <a:pt x="155321" y="1511"/>
                </a:lnTo>
                <a:lnTo>
                  <a:pt x="155321" y="32600"/>
                </a:lnTo>
                <a:lnTo>
                  <a:pt x="281304" y="32600"/>
                </a:lnTo>
                <a:lnTo>
                  <a:pt x="281304" y="1511"/>
                </a:lnTo>
                <a:close/>
              </a:path>
              <a:path w="1021079" h="151129">
                <a:moveTo>
                  <a:pt x="699262" y="1511"/>
                </a:moveTo>
                <a:lnTo>
                  <a:pt x="615950" y="1511"/>
                </a:lnTo>
                <a:lnTo>
                  <a:pt x="615950" y="33362"/>
                </a:lnTo>
                <a:lnTo>
                  <a:pt x="709041" y="33362"/>
                </a:lnTo>
                <a:lnTo>
                  <a:pt x="713486" y="38671"/>
                </a:lnTo>
                <a:lnTo>
                  <a:pt x="713486" y="57619"/>
                </a:lnTo>
                <a:lnTo>
                  <a:pt x="646683" y="57619"/>
                </a:lnTo>
                <a:lnTo>
                  <a:pt x="629941" y="60096"/>
                </a:lnTo>
                <a:lnTo>
                  <a:pt x="617997" y="67760"/>
                </a:lnTo>
                <a:lnTo>
                  <a:pt x="610840" y="80969"/>
                </a:lnTo>
                <a:lnTo>
                  <a:pt x="608456" y="100075"/>
                </a:lnTo>
                <a:lnTo>
                  <a:pt x="608456" y="106895"/>
                </a:lnTo>
                <a:lnTo>
                  <a:pt x="610864" y="126207"/>
                </a:lnTo>
                <a:lnTo>
                  <a:pt x="618188" y="139122"/>
                </a:lnTo>
                <a:lnTo>
                  <a:pt x="630584" y="146350"/>
                </a:lnTo>
                <a:lnTo>
                  <a:pt x="648207" y="148602"/>
                </a:lnTo>
                <a:lnTo>
                  <a:pt x="746505" y="148602"/>
                </a:lnTo>
                <a:lnTo>
                  <a:pt x="746505" y="117513"/>
                </a:lnTo>
                <a:lnTo>
                  <a:pt x="646683" y="117513"/>
                </a:lnTo>
                <a:lnTo>
                  <a:pt x="640715" y="115239"/>
                </a:lnTo>
                <a:lnTo>
                  <a:pt x="640715" y="89458"/>
                </a:lnTo>
                <a:lnTo>
                  <a:pt x="646683" y="87185"/>
                </a:lnTo>
                <a:lnTo>
                  <a:pt x="746505" y="87185"/>
                </a:lnTo>
                <a:lnTo>
                  <a:pt x="746505" y="52311"/>
                </a:lnTo>
                <a:lnTo>
                  <a:pt x="744071" y="28702"/>
                </a:lnTo>
                <a:lnTo>
                  <a:pt x="736076" y="12980"/>
                </a:lnTo>
                <a:lnTo>
                  <a:pt x="721485" y="4224"/>
                </a:lnTo>
                <a:lnTo>
                  <a:pt x="699262" y="1511"/>
                </a:lnTo>
                <a:close/>
              </a:path>
              <a:path w="1021079" h="151129">
                <a:moveTo>
                  <a:pt x="746505" y="87185"/>
                </a:moveTo>
                <a:lnTo>
                  <a:pt x="713486" y="87185"/>
                </a:lnTo>
                <a:lnTo>
                  <a:pt x="713486" y="117513"/>
                </a:lnTo>
                <a:lnTo>
                  <a:pt x="746505" y="117513"/>
                </a:lnTo>
                <a:lnTo>
                  <a:pt x="746505" y="87185"/>
                </a:lnTo>
                <a:close/>
              </a:path>
              <a:path w="1021079" h="151129">
                <a:moveTo>
                  <a:pt x="973836" y="1511"/>
                </a:moveTo>
                <a:lnTo>
                  <a:pt x="890524" y="1511"/>
                </a:lnTo>
                <a:lnTo>
                  <a:pt x="890524" y="33362"/>
                </a:lnTo>
                <a:lnTo>
                  <a:pt x="983615" y="33362"/>
                </a:lnTo>
                <a:lnTo>
                  <a:pt x="988060" y="38671"/>
                </a:lnTo>
                <a:lnTo>
                  <a:pt x="988060" y="57619"/>
                </a:lnTo>
                <a:lnTo>
                  <a:pt x="921257" y="57619"/>
                </a:lnTo>
                <a:lnTo>
                  <a:pt x="904515" y="60096"/>
                </a:lnTo>
                <a:lnTo>
                  <a:pt x="892571" y="67760"/>
                </a:lnTo>
                <a:lnTo>
                  <a:pt x="885414" y="80969"/>
                </a:lnTo>
                <a:lnTo>
                  <a:pt x="883030" y="100075"/>
                </a:lnTo>
                <a:lnTo>
                  <a:pt x="883030" y="106895"/>
                </a:lnTo>
                <a:lnTo>
                  <a:pt x="885438" y="126207"/>
                </a:lnTo>
                <a:lnTo>
                  <a:pt x="892762" y="139122"/>
                </a:lnTo>
                <a:lnTo>
                  <a:pt x="905158" y="146350"/>
                </a:lnTo>
                <a:lnTo>
                  <a:pt x="922781" y="148602"/>
                </a:lnTo>
                <a:lnTo>
                  <a:pt x="1021079" y="148602"/>
                </a:lnTo>
                <a:lnTo>
                  <a:pt x="1021079" y="117513"/>
                </a:lnTo>
                <a:lnTo>
                  <a:pt x="921257" y="117513"/>
                </a:lnTo>
                <a:lnTo>
                  <a:pt x="915289" y="115239"/>
                </a:lnTo>
                <a:lnTo>
                  <a:pt x="915289" y="89458"/>
                </a:lnTo>
                <a:lnTo>
                  <a:pt x="921257" y="87185"/>
                </a:lnTo>
                <a:lnTo>
                  <a:pt x="1021079" y="87185"/>
                </a:lnTo>
                <a:lnTo>
                  <a:pt x="1021079" y="52311"/>
                </a:lnTo>
                <a:lnTo>
                  <a:pt x="1018645" y="28702"/>
                </a:lnTo>
                <a:lnTo>
                  <a:pt x="1010650" y="12980"/>
                </a:lnTo>
                <a:lnTo>
                  <a:pt x="996059" y="4224"/>
                </a:lnTo>
                <a:lnTo>
                  <a:pt x="973836" y="1511"/>
                </a:lnTo>
                <a:close/>
              </a:path>
              <a:path w="1021079" h="151129">
                <a:moveTo>
                  <a:pt x="1021079" y="87185"/>
                </a:moveTo>
                <a:lnTo>
                  <a:pt x="988060" y="87185"/>
                </a:lnTo>
                <a:lnTo>
                  <a:pt x="988060" y="117513"/>
                </a:lnTo>
                <a:lnTo>
                  <a:pt x="1021079" y="117513"/>
                </a:lnTo>
                <a:lnTo>
                  <a:pt x="1021079" y="87185"/>
                </a:lnTo>
                <a:close/>
              </a:path>
              <a:path w="1021079" h="151129">
                <a:moveTo>
                  <a:pt x="372110" y="32600"/>
                </a:moveTo>
                <a:lnTo>
                  <a:pt x="339090" y="32600"/>
                </a:lnTo>
                <a:lnTo>
                  <a:pt x="339090" y="148602"/>
                </a:lnTo>
                <a:lnTo>
                  <a:pt x="372110" y="148602"/>
                </a:lnTo>
                <a:lnTo>
                  <a:pt x="372110" y="32600"/>
                </a:lnTo>
                <a:close/>
              </a:path>
              <a:path w="1021079" h="151129">
                <a:moveTo>
                  <a:pt x="418592" y="1511"/>
                </a:moveTo>
                <a:lnTo>
                  <a:pt x="291846" y="1511"/>
                </a:lnTo>
                <a:lnTo>
                  <a:pt x="291846" y="32600"/>
                </a:lnTo>
                <a:lnTo>
                  <a:pt x="418592" y="32600"/>
                </a:lnTo>
                <a:lnTo>
                  <a:pt x="418592" y="1511"/>
                </a:lnTo>
                <a:close/>
              </a:path>
              <a:path w="1021079" h="151129">
                <a:moveTo>
                  <a:pt x="832739" y="32600"/>
                </a:moveTo>
                <a:lnTo>
                  <a:pt x="799719" y="32600"/>
                </a:lnTo>
                <a:lnTo>
                  <a:pt x="799719" y="148602"/>
                </a:lnTo>
                <a:lnTo>
                  <a:pt x="832739" y="148602"/>
                </a:lnTo>
                <a:lnTo>
                  <a:pt x="832739" y="32600"/>
                </a:lnTo>
                <a:close/>
              </a:path>
              <a:path w="1021079" h="151129">
                <a:moveTo>
                  <a:pt x="879982" y="1511"/>
                </a:moveTo>
                <a:lnTo>
                  <a:pt x="753237" y="1511"/>
                </a:lnTo>
                <a:lnTo>
                  <a:pt x="753237" y="32600"/>
                </a:lnTo>
                <a:lnTo>
                  <a:pt x="879982" y="32600"/>
                </a:lnTo>
                <a:lnTo>
                  <a:pt x="879982" y="1511"/>
                </a:lnTo>
                <a:close/>
              </a:path>
              <a:path w="1021079" h="151129">
                <a:moveTo>
                  <a:pt x="547624" y="1511"/>
                </a:moveTo>
                <a:lnTo>
                  <a:pt x="459104" y="1511"/>
                </a:lnTo>
                <a:lnTo>
                  <a:pt x="459104" y="148602"/>
                </a:lnTo>
                <a:lnTo>
                  <a:pt x="549148" y="148602"/>
                </a:lnTo>
                <a:lnTo>
                  <a:pt x="571305" y="145344"/>
                </a:lnTo>
                <a:lnTo>
                  <a:pt x="585628" y="135618"/>
                </a:lnTo>
                <a:lnTo>
                  <a:pt x="593332" y="119493"/>
                </a:lnTo>
                <a:lnTo>
                  <a:pt x="593534" y="117513"/>
                </a:lnTo>
                <a:lnTo>
                  <a:pt x="492125" y="117513"/>
                </a:lnTo>
                <a:lnTo>
                  <a:pt x="492125" y="33362"/>
                </a:lnTo>
                <a:lnTo>
                  <a:pt x="593288" y="33362"/>
                </a:lnTo>
                <a:lnTo>
                  <a:pt x="592772" y="29023"/>
                </a:lnTo>
                <a:lnTo>
                  <a:pt x="584009" y="13076"/>
                </a:lnTo>
                <a:lnTo>
                  <a:pt x="569055" y="4236"/>
                </a:lnTo>
                <a:lnTo>
                  <a:pt x="547624" y="1511"/>
                </a:lnTo>
                <a:close/>
              </a:path>
              <a:path w="1021079" h="151129">
                <a:moveTo>
                  <a:pt x="593288" y="33362"/>
                </a:moveTo>
                <a:lnTo>
                  <a:pt x="545465" y="33362"/>
                </a:lnTo>
                <a:lnTo>
                  <a:pt x="553081" y="34417"/>
                </a:lnTo>
                <a:lnTo>
                  <a:pt x="558196" y="37817"/>
                </a:lnTo>
                <a:lnTo>
                  <a:pt x="561074" y="43917"/>
                </a:lnTo>
                <a:lnTo>
                  <a:pt x="561975" y="53073"/>
                </a:lnTo>
                <a:lnTo>
                  <a:pt x="561975" y="97802"/>
                </a:lnTo>
                <a:lnTo>
                  <a:pt x="561074" y="106958"/>
                </a:lnTo>
                <a:lnTo>
                  <a:pt x="558196" y="113058"/>
                </a:lnTo>
                <a:lnTo>
                  <a:pt x="553081" y="116458"/>
                </a:lnTo>
                <a:lnTo>
                  <a:pt x="545465" y="117513"/>
                </a:lnTo>
                <a:lnTo>
                  <a:pt x="593534" y="117513"/>
                </a:lnTo>
                <a:lnTo>
                  <a:pt x="595552" y="97802"/>
                </a:lnTo>
                <a:lnTo>
                  <a:pt x="595629" y="53073"/>
                </a:lnTo>
                <a:lnTo>
                  <a:pt x="593288" y="33362"/>
                </a:lnTo>
                <a:close/>
              </a:path>
              <a:path w="1021079" h="151129">
                <a:moveTo>
                  <a:pt x="68180" y="34874"/>
                </a:moveTo>
                <a:lnTo>
                  <a:pt x="34544" y="34874"/>
                </a:lnTo>
                <a:lnTo>
                  <a:pt x="35305" y="35636"/>
                </a:lnTo>
                <a:lnTo>
                  <a:pt x="43003" y="50799"/>
                </a:lnTo>
                <a:lnTo>
                  <a:pt x="74679" y="113062"/>
                </a:lnTo>
                <a:lnTo>
                  <a:pt x="97186" y="146234"/>
                </a:lnTo>
                <a:lnTo>
                  <a:pt x="114807" y="150875"/>
                </a:lnTo>
                <a:lnTo>
                  <a:pt x="125051" y="149406"/>
                </a:lnTo>
                <a:lnTo>
                  <a:pt x="134461" y="143671"/>
                </a:lnTo>
                <a:lnTo>
                  <a:pt x="141347" y="131684"/>
                </a:lnTo>
                <a:lnTo>
                  <a:pt x="143417" y="116001"/>
                </a:lnTo>
                <a:lnTo>
                  <a:pt x="110236" y="116001"/>
                </a:lnTo>
                <a:lnTo>
                  <a:pt x="108839" y="115239"/>
                </a:lnTo>
                <a:lnTo>
                  <a:pt x="108839" y="113728"/>
                </a:lnTo>
                <a:lnTo>
                  <a:pt x="85359" y="68045"/>
                </a:lnTo>
                <a:lnTo>
                  <a:pt x="68180" y="34874"/>
                </a:lnTo>
                <a:close/>
              </a:path>
              <a:path w="1021079" h="151129">
                <a:moveTo>
                  <a:pt x="29972" y="0"/>
                </a:moveTo>
                <a:lnTo>
                  <a:pt x="19609" y="1457"/>
                </a:lnTo>
                <a:lnTo>
                  <a:pt x="9937" y="7110"/>
                </a:lnTo>
                <a:lnTo>
                  <a:pt x="2790" y="18875"/>
                </a:lnTo>
                <a:lnTo>
                  <a:pt x="0" y="38671"/>
                </a:lnTo>
                <a:lnTo>
                  <a:pt x="0" y="149364"/>
                </a:lnTo>
                <a:lnTo>
                  <a:pt x="33020" y="149364"/>
                </a:lnTo>
                <a:lnTo>
                  <a:pt x="33005" y="50606"/>
                </a:lnTo>
                <a:lnTo>
                  <a:pt x="32257" y="40944"/>
                </a:lnTo>
                <a:lnTo>
                  <a:pt x="32257" y="35636"/>
                </a:lnTo>
                <a:lnTo>
                  <a:pt x="33020" y="35636"/>
                </a:lnTo>
                <a:lnTo>
                  <a:pt x="34544" y="34874"/>
                </a:lnTo>
                <a:lnTo>
                  <a:pt x="68180" y="34874"/>
                </a:lnTo>
                <a:lnTo>
                  <a:pt x="58547" y="16675"/>
                </a:lnTo>
                <a:lnTo>
                  <a:pt x="53260" y="9911"/>
                </a:lnTo>
                <a:lnTo>
                  <a:pt x="47117" y="4641"/>
                </a:lnTo>
                <a:lnTo>
                  <a:pt x="39544" y="1219"/>
                </a:lnTo>
                <a:lnTo>
                  <a:pt x="29972" y="0"/>
                </a:lnTo>
                <a:close/>
              </a:path>
              <a:path w="1021079" h="151129">
                <a:moveTo>
                  <a:pt x="144018" y="1511"/>
                </a:moveTo>
                <a:lnTo>
                  <a:pt x="110998" y="1511"/>
                </a:lnTo>
                <a:lnTo>
                  <a:pt x="110998" y="100075"/>
                </a:lnTo>
                <a:lnTo>
                  <a:pt x="111760" y="109931"/>
                </a:lnTo>
                <a:lnTo>
                  <a:pt x="111760" y="115239"/>
                </a:lnTo>
                <a:lnTo>
                  <a:pt x="110998" y="115239"/>
                </a:lnTo>
                <a:lnTo>
                  <a:pt x="110236" y="116001"/>
                </a:lnTo>
                <a:lnTo>
                  <a:pt x="143417" y="116001"/>
                </a:lnTo>
                <a:lnTo>
                  <a:pt x="144018" y="111455"/>
                </a:lnTo>
                <a:lnTo>
                  <a:pt x="144018" y="1511"/>
                </a:lnTo>
                <a:close/>
              </a:path>
            </a:pathLst>
          </a:custGeom>
          <a:solidFill>
            <a:srgbClr val="67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31594" y="6572504"/>
            <a:ext cx="19748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©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2020</a:t>
            </a:r>
            <a:r>
              <a:rPr sz="800" spc="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NTT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DATA,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Inc.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All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rights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reserved.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7801" y="6572504"/>
            <a:ext cx="1384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1794" y="3417189"/>
            <a:ext cx="35134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Large</a:t>
            </a:r>
            <a:r>
              <a:rPr sz="24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Language</a:t>
            </a:r>
            <a:r>
              <a:rPr sz="24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3166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Large</a:t>
            </a:r>
            <a:r>
              <a:rPr spc="-10" dirty="0"/>
              <a:t> </a:t>
            </a:r>
            <a:r>
              <a:rPr spc="-5" dirty="0"/>
              <a:t>Language</a:t>
            </a:r>
            <a:r>
              <a:rPr spc="10" dirty="0"/>
              <a:t> </a:t>
            </a:r>
            <a:r>
              <a:rPr spc="-5" dirty="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A</a:t>
            </a:r>
            <a:r>
              <a:rPr spc="-120" dirty="0"/>
              <a:t> </a:t>
            </a:r>
            <a:r>
              <a:rPr dirty="0"/>
              <a:t>large</a:t>
            </a:r>
            <a:r>
              <a:rPr spc="-25" dirty="0"/>
              <a:t> </a:t>
            </a:r>
            <a:r>
              <a:rPr dirty="0"/>
              <a:t>language</a:t>
            </a:r>
            <a:r>
              <a:rPr spc="-30" dirty="0"/>
              <a:t> </a:t>
            </a:r>
            <a:r>
              <a:rPr dirty="0"/>
              <a:t>model</a:t>
            </a:r>
            <a:r>
              <a:rPr spc="-20" dirty="0"/>
              <a:t> </a:t>
            </a:r>
            <a:r>
              <a:rPr dirty="0"/>
              <a:t>(LLM)</a:t>
            </a:r>
            <a:r>
              <a:rPr spc="-4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language </a:t>
            </a:r>
            <a:r>
              <a:rPr spc="-540" dirty="0"/>
              <a:t> </a:t>
            </a:r>
            <a:r>
              <a:rPr dirty="0"/>
              <a:t>model consisting of a neural network with </a:t>
            </a:r>
            <a:r>
              <a:rPr spc="5" dirty="0"/>
              <a:t> </a:t>
            </a:r>
            <a:r>
              <a:rPr dirty="0"/>
              <a:t>many parameters (typically billions of </a:t>
            </a:r>
            <a:r>
              <a:rPr spc="5" dirty="0"/>
              <a:t> </a:t>
            </a:r>
            <a:r>
              <a:rPr dirty="0"/>
              <a:t>weights or more), trained on large quantities </a:t>
            </a:r>
            <a:r>
              <a:rPr spc="-545" dirty="0"/>
              <a:t> </a:t>
            </a:r>
            <a:r>
              <a:rPr dirty="0"/>
              <a:t>of unlabelled </a:t>
            </a:r>
            <a:r>
              <a:rPr spc="-5" dirty="0"/>
              <a:t>text </a:t>
            </a:r>
            <a:r>
              <a:rPr dirty="0"/>
              <a:t>using </a:t>
            </a:r>
            <a:r>
              <a:rPr b="1" dirty="0">
                <a:latin typeface="Arial"/>
                <a:cs typeface="Arial"/>
              </a:rPr>
              <a:t>self-supervised 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dirty="0"/>
              <a:t>learning.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/>
          </a:p>
          <a:p>
            <a:pPr marL="12700" marR="6350">
              <a:lnSpc>
                <a:spcPct val="100000"/>
              </a:lnSpc>
              <a:spcBef>
                <a:spcPts val="5"/>
              </a:spcBef>
            </a:pPr>
            <a:r>
              <a:rPr dirty="0"/>
              <a:t>LLMs emerged around 2018 and perform </a:t>
            </a:r>
            <a:r>
              <a:rPr spc="5" dirty="0"/>
              <a:t> </a:t>
            </a:r>
            <a:r>
              <a:rPr dirty="0"/>
              <a:t>well at a wide </a:t>
            </a:r>
            <a:r>
              <a:rPr spc="-5" dirty="0"/>
              <a:t>variety </a:t>
            </a:r>
            <a:r>
              <a:rPr dirty="0"/>
              <a:t>of tasks. This has </a:t>
            </a:r>
            <a:r>
              <a:rPr spc="5" dirty="0"/>
              <a:t> </a:t>
            </a:r>
            <a:r>
              <a:rPr dirty="0"/>
              <a:t>shifted the focus of natural language </a:t>
            </a:r>
            <a:r>
              <a:rPr spc="5" dirty="0"/>
              <a:t> </a:t>
            </a:r>
            <a:r>
              <a:rPr dirty="0"/>
              <a:t>processing</a:t>
            </a:r>
            <a:r>
              <a:rPr spc="-45" dirty="0"/>
              <a:t> </a:t>
            </a:r>
            <a:r>
              <a:rPr dirty="0"/>
              <a:t>research</a:t>
            </a:r>
            <a:r>
              <a:rPr spc="-40" dirty="0"/>
              <a:t> </a:t>
            </a:r>
            <a:r>
              <a:rPr dirty="0"/>
              <a:t>away</a:t>
            </a:r>
            <a:r>
              <a:rPr spc="-15" dirty="0"/>
              <a:t> </a:t>
            </a:r>
            <a:r>
              <a:rPr dirty="0"/>
              <a:t>from</a:t>
            </a:r>
            <a:r>
              <a:rPr spc="-3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previous </a:t>
            </a:r>
            <a:r>
              <a:rPr spc="-540" dirty="0"/>
              <a:t> </a:t>
            </a:r>
            <a:r>
              <a:rPr dirty="0"/>
              <a:t>paradigm of training specialized supervised </a:t>
            </a:r>
            <a:r>
              <a:rPr spc="5" dirty="0"/>
              <a:t> </a:t>
            </a:r>
            <a:r>
              <a:rPr dirty="0"/>
              <a:t>models</a:t>
            </a:r>
            <a:r>
              <a:rPr spc="-30" dirty="0"/>
              <a:t> </a:t>
            </a:r>
            <a:r>
              <a:rPr dirty="0"/>
              <a:t>for</a:t>
            </a:r>
            <a:r>
              <a:rPr spc="-15" dirty="0"/>
              <a:t> </a:t>
            </a:r>
            <a:r>
              <a:rPr dirty="0"/>
              <a:t>specific</a:t>
            </a:r>
            <a:r>
              <a:rPr spc="-25" dirty="0"/>
              <a:t> </a:t>
            </a:r>
            <a:r>
              <a:rPr dirty="0"/>
              <a:t>tasks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00927" y="1028157"/>
            <a:ext cx="5064125" cy="205549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Some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LLMs</a:t>
            </a:r>
            <a:endParaRPr sz="20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400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BERT</a:t>
            </a:r>
            <a:r>
              <a:rPr sz="16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16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Bidirectional</a:t>
            </a:r>
            <a:r>
              <a:rPr sz="16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Encoder</a:t>
            </a:r>
            <a:r>
              <a:rPr sz="16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Representation</a:t>
            </a:r>
            <a:r>
              <a:rPr sz="16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endParaRPr sz="1600">
              <a:latin typeface="Arial MT"/>
              <a:cs typeface="Arial MT"/>
            </a:endParaRPr>
          </a:p>
          <a:p>
            <a:pPr marL="239395">
              <a:lnSpc>
                <a:spcPct val="100000"/>
              </a:lnSpc>
            </a:pP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Transformers</a:t>
            </a:r>
            <a:r>
              <a:rPr sz="16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16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Google</a:t>
            </a:r>
            <a:endParaRPr sz="16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38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16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–</a:t>
            </a:r>
            <a:r>
              <a:rPr sz="16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Generative</a:t>
            </a:r>
            <a:r>
              <a:rPr sz="16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Pretrained</a:t>
            </a:r>
            <a:r>
              <a:rPr sz="16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Transformers</a:t>
            </a:r>
            <a:r>
              <a:rPr sz="1600" spc="5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16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OpenAI</a:t>
            </a:r>
            <a:endParaRPr sz="16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38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OPT</a:t>
            </a:r>
            <a:r>
              <a:rPr sz="16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16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Open</a:t>
            </a:r>
            <a:r>
              <a:rPr sz="16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Pretrained</a:t>
            </a:r>
            <a:r>
              <a:rPr sz="1600" spc="-10" dirty="0">
                <a:solidFill>
                  <a:srgbClr val="1C1C1C"/>
                </a:solidFill>
                <a:latin typeface="Arial MT"/>
                <a:cs typeface="Arial MT"/>
              </a:rPr>
              <a:t> Transformers</a:t>
            </a:r>
            <a:r>
              <a:rPr sz="1600" spc="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– Meta</a:t>
            </a:r>
            <a:endParaRPr sz="1600">
              <a:latin typeface="Arial MT"/>
              <a:cs typeface="Arial MT"/>
            </a:endParaRPr>
          </a:p>
          <a:p>
            <a:pPr marL="239395" marR="224790" indent="-227329">
              <a:lnSpc>
                <a:spcPct val="100000"/>
              </a:lnSpc>
              <a:spcBef>
                <a:spcPts val="38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BLOOM</a:t>
            </a:r>
            <a:r>
              <a:rPr sz="1600" spc="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– BigScience</a:t>
            </a:r>
            <a:r>
              <a:rPr sz="16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Large</a:t>
            </a:r>
            <a:r>
              <a:rPr sz="16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Open-science</a:t>
            </a:r>
            <a:r>
              <a:rPr sz="16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Open- </a:t>
            </a:r>
            <a:r>
              <a:rPr sz="16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access Multilingual</a:t>
            </a:r>
            <a:r>
              <a:rPr sz="16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language</a:t>
            </a:r>
            <a:r>
              <a:rPr sz="16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6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16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HuggingFace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20" y="3112006"/>
            <a:ext cx="4677156" cy="362711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01695"/>
            <a:ext cx="12192000" cy="3957954"/>
            <a:chOff x="0" y="2901695"/>
            <a:chExt cx="12192000" cy="39579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511" y="2901695"/>
              <a:ext cx="4090416" cy="27401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6534" y="2947477"/>
              <a:ext cx="5984713" cy="336491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588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Transformer</a:t>
            </a:r>
            <a:r>
              <a:rPr spc="-70" dirty="0"/>
              <a:t> </a:t>
            </a:r>
            <a:r>
              <a:rPr spc="-5" dirty="0"/>
              <a:t>Model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07340" y="1083309"/>
            <a:ext cx="1128903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13081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transformer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neural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</a:t>
            </a:r>
            <a:r>
              <a:rPr sz="2000" spc="-5" dirty="0">
                <a:latin typeface="Calibri"/>
                <a:cs typeface="Calibri"/>
              </a:rPr>
              <a:t> 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context</a:t>
            </a:r>
            <a:r>
              <a:rPr sz="2000" dirty="0">
                <a:latin typeface="Calibri"/>
                <a:cs typeface="Calibri"/>
              </a:rPr>
              <a:t> and thus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meaning</a:t>
            </a:r>
            <a:r>
              <a:rPr sz="2000" spc="-5" dirty="0">
                <a:latin typeface="Calibri"/>
                <a:cs typeface="Calibri"/>
              </a:rPr>
              <a:t> by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tracking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relationships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sequential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like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words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sentence.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5080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-25" dirty="0">
                <a:latin typeface="Calibri"/>
                <a:cs typeface="Calibri"/>
              </a:rPr>
              <a:t>Transformer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evolving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mathematical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techniques,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called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attention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self-attention,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detect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subtle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ways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even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distant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series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influence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depend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other.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9150" y="5932728"/>
            <a:ext cx="3404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4400">
              <a:lnSpc>
                <a:spcPct val="100000"/>
              </a:lnSpc>
              <a:spcBef>
                <a:spcPts val="100"/>
              </a:spcBef>
            </a:pPr>
            <a:r>
              <a:rPr sz="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https://ai.googleblog.com/2017/08/transformer-novel-neural-network.htm</a:t>
            </a:r>
            <a:r>
              <a:rPr sz="600" spc="-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l </a:t>
            </a:r>
            <a:r>
              <a:rPr sz="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https://blogs.nvidia.com/blog/2022/03/25/what-is-a-transformer-model</a:t>
            </a:r>
            <a:r>
              <a:rPr sz="600" spc="-5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/ </a:t>
            </a:r>
            <a:r>
              <a:rPr sz="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6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4"/>
              </a:rPr>
              <a:t>https://jalammar.github.io/illustrated-gpt2</a:t>
            </a:r>
            <a:r>
              <a:rPr sz="600" dirty="0">
                <a:solidFill>
                  <a:srgbClr val="0000FF"/>
                </a:solidFill>
                <a:latin typeface="Arial MT"/>
                <a:cs typeface="Arial MT"/>
                <a:hlinkClick r:id="rId4"/>
              </a:rPr>
              <a:t>/</a:t>
            </a:r>
            <a:endParaRPr sz="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6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5"/>
              </a:rPr>
              <a:t>https://lena-voita.github.io/nlp_course/seq2seq_and_attention.html#transformer_model_architecture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6399"/>
            <a:ext cx="12192000" cy="1373505"/>
            <a:chOff x="0" y="5486399"/>
            <a:chExt cx="12192000" cy="1373505"/>
          </a:xfrm>
        </p:grpSpPr>
        <p:sp>
          <p:nvSpPr>
            <p:cNvPr id="3" name="object 3"/>
            <p:cNvSpPr/>
            <p:nvPr/>
          </p:nvSpPr>
          <p:spPr>
            <a:xfrm>
              <a:off x="0" y="6400800"/>
              <a:ext cx="12192000" cy="459105"/>
            </a:xfrm>
            <a:custGeom>
              <a:avLst/>
              <a:gdLst/>
              <a:ahLst/>
              <a:cxnLst/>
              <a:rect l="l" t="t" r="r" b="b"/>
              <a:pathLst>
                <a:path w="12192000" h="459104">
                  <a:moveTo>
                    <a:pt x="12192000" y="0"/>
                  </a:moveTo>
                  <a:lnTo>
                    <a:pt x="0" y="0"/>
                  </a:lnTo>
                  <a:lnTo>
                    <a:pt x="0" y="458723"/>
                  </a:lnTo>
                  <a:lnTo>
                    <a:pt x="12192000" y="4587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6204" y="6481572"/>
              <a:ext cx="1178052" cy="2956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86399"/>
              <a:ext cx="761999" cy="13715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207975"/>
            <a:ext cx="7318375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Generative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–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predicting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next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word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(language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model)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4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Pretrained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–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previously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trained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large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amount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Transformers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– Encoder/Decoder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based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neural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networks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Chat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finetuned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conversations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124" y="1103046"/>
            <a:ext cx="8804409" cy="499295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381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Chat</a:t>
            </a:r>
            <a:r>
              <a:rPr spc="-80" dirty="0"/>
              <a:t> </a:t>
            </a:r>
            <a:r>
              <a:rPr dirty="0"/>
              <a:t>GPT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606531" y="6205220"/>
            <a:ext cx="139128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https://www.atriainnovation.com/en/how-does-chat-gpt-work</a:t>
            </a:r>
            <a:r>
              <a:rPr sz="400" spc="-5" dirty="0">
                <a:solidFill>
                  <a:srgbClr val="0000FF"/>
                </a:solidFill>
                <a:latin typeface="Arial MT"/>
                <a:cs typeface="Arial MT"/>
                <a:hlinkClick r:id="rId3"/>
              </a:rPr>
              <a:t>/</a:t>
            </a:r>
            <a:endParaRPr sz="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695" y="810768"/>
            <a:ext cx="2211705" cy="5029200"/>
          </a:xfrm>
          <a:custGeom>
            <a:avLst/>
            <a:gdLst/>
            <a:ahLst/>
            <a:cxnLst/>
            <a:rect l="l" t="t" r="r" b="b"/>
            <a:pathLst>
              <a:path w="2211705" h="5029200">
                <a:moveTo>
                  <a:pt x="1990217" y="0"/>
                </a:moveTo>
                <a:lnTo>
                  <a:pt x="221132" y="0"/>
                </a:lnTo>
                <a:lnTo>
                  <a:pt x="176567" y="4494"/>
                </a:lnTo>
                <a:lnTo>
                  <a:pt x="135059" y="17385"/>
                </a:lnTo>
                <a:lnTo>
                  <a:pt x="97497" y="37779"/>
                </a:lnTo>
                <a:lnTo>
                  <a:pt x="64770" y="64785"/>
                </a:lnTo>
                <a:lnTo>
                  <a:pt x="37767" y="97513"/>
                </a:lnTo>
                <a:lnTo>
                  <a:pt x="17378" y="135070"/>
                </a:lnTo>
                <a:lnTo>
                  <a:pt x="4492" y="176565"/>
                </a:lnTo>
                <a:lnTo>
                  <a:pt x="0" y="221107"/>
                </a:lnTo>
                <a:lnTo>
                  <a:pt x="0" y="4808067"/>
                </a:lnTo>
                <a:lnTo>
                  <a:pt x="4492" y="4852632"/>
                </a:lnTo>
                <a:lnTo>
                  <a:pt x="17378" y="4894140"/>
                </a:lnTo>
                <a:lnTo>
                  <a:pt x="37767" y="4931702"/>
                </a:lnTo>
                <a:lnTo>
                  <a:pt x="64769" y="4964430"/>
                </a:lnTo>
                <a:lnTo>
                  <a:pt x="97497" y="4991432"/>
                </a:lnTo>
                <a:lnTo>
                  <a:pt x="135059" y="5011821"/>
                </a:lnTo>
                <a:lnTo>
                  <a:pt x="176567" y="5024707"/>
                </a:lnTo>
                <a:lnTo>
                  <a:pt x="221132" y="5029200"/>
                </a:lnTo>
                <a:lnTo>
                  <a:pt x="1990217" y="5029200"/>
                </a:lnTo>
                <a:lnTo>
                  <a:pt x="2034758" y="5024707"/>
                </a:lnTo>
                <a:lnTo>
                  <a:pt x="2076253" y="5011821"/>
                </a:lnTo>
                <a:lnTo>
                  <a:pt x="2113810" y="4991432"/>
                </a:lnTo>
                <a:lnTo>
                  <a:pt x="2146538" y="4964430"/>
                </a:lnTo>
                <a:lnTo>
                  <a:pt x="2173544" y="4931702"/>
                </a:lnTo>
                <a:lnTo>
                  <a:pt x="2193938" y="4894140"/>
                </a:lnTo>
                <a:lnTo>
                  <a:pt x="2206829" y="4852632"/>
                </a:lnTo>
                <a:lnTo>
                  <a:pt x="2211324" y="4808067"/>
                </a:lnTo>
                <a:lnTo>
                  <a:pt x="2211324" y="221107"/>
                </a:lnTo>
                <a:lnTo>
                  <a:pt x="2206829" y="176565"/>
                </a:lnTo>
                <a:lnTo>
                  <a:pt x="2193938" y="135070"/>
                </a:lnTo>
                <a:lnTo>
                  <a:pt x="2173544" y="97513"/>
                </a:lnTo>
                <a:lnTo>
                  <a:pt x="2146538" y="64785"/>
                </a:lnTo>
                <a:lnTo>
                  <a:pt x="2113810" y="37779"/>
                </a:lnTo>
                <a:lnTo>
                  <a:pt x="2076253" y="17385"/>
                </a:lnTo>
                <a:lnTo>
                  <a:pt x="2034758" y="4494"/>
                </a:lnTo>
                <a:lnTo>
                  <a:pt x="1990217" y="0"/>
                </a:lnTo>
                <a:close/>
              </a:path>
            </a:pathLst>
          </a:custGeom>
          <a:solidFill>
            <a:srgbClr val="D2D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981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GPT</a:t>
            </a:r>
            <a:r>
              <a:rPr spc="-140" dirty="0"/>
              <a:t> </a:t>
            </a:r>
            <a:r>
              <a:rPr spc="-5" dirty="0"/>
              <a:t>Evolution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0356" y="780509"/>
            <a:ext cx="1338580" cy="128079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3600" spc="-1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1</a:t>
            </a:r>
            <a:endParaRPr sz="36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(2018)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3737" y="2307589"/>
            <a:ext cx="1795145" cy="756920"/>
            <a:chOff x="443737" y="2307589"/>
            <a:chExt cx="1795145" cy="756920"/>
          </a:xfrm>
        </p:grpSpPr>
        <p:sp>
          <p:nvSpPr>
            <p:cNvPr id="6" name="object 6"/>
            <p:cNvSpPr/>
            <p:nvPr/>
          </p:nvSpPr>
          <p:spPr>
            <a:xfrm>
              <a:off x="456437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1696212" y="0"/>
                  </a:moveTo>
                  <a:lnTo>
                    <a:pt x="73152" y="0"/>
                  </a:lnTo>
                  <a:lnTo>
                    <a:pt x="44678" y="5750"/>
                  </a:lnTo>
                  <a:lnTo>
                    <a:pt x="21426" y="21431"/>
                  </a:lnTo>
                  <a:lnTo>
                    <a:pt x="5748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48" y="686835"/>
                  </a:lnTo>
                  <a:lnTo>
                    <a:pt x="21426" y="710088"/>
                  </a:lnTo>
                  <a:lnTo>
                    <a:pt x="44678" y="725769"/>
                  </a:lnTo>
                  <a:lnTo>
                    <a:pt x="73152" y="731520"/>
                  </a:lnTo>
                  <a:lnTo>
                    <a:pt x="1696212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4" y="658368"/>
                  </a:lnTo>
                  <a:lnTo>
                    <a:pt x="1769364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6437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0" y="73151"/>
                  </a:moveTo>
                  <a:lnTo>
                    <a:pt x="5748" y="44684"/>
                  </a:lnTo>
                  <a:lnTo>
                    <a:pt x="21426" y="21431"/>
                  </a:lnTo>
                  <a:lnTo>
                    <a:pt x="44678" y="5750"/>
                  </a:lnTo>
                  <a:lnTo>
                    <a:pt x="73152" y="0"/>
                  </a:lnTo>
                  <a:lnTo>
                    <a:pt x="1696212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4" y="73151"/>
                  </a:lnTo>
                  <a:lnTo>
                    <a:pt x="1769364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2" y="731520"/>
                  </a:lnTo>
                  <a:lnTo>
                    <a:pt x="73152" y="731520"/>
                  </a:lnTo>
                  <a:lnTo>
                    <a:pt x="44678" y="725769"/>
                  </a:lnTo>
                  <a:lnTo>
                    <a:pt x="21426" y="710088"/>
                  </a:lnTo>
                  <a:lnTo>
                    <a:pt x="5748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50240" y="2380868"/>
            <a:ext cx="1379220" cy="5645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13335">
              <a:lnSpc>
                <a:spcPts val="1970"/>
              </a:lnSpc>
              <a:spcBef>
                <a:spcPts val="420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12 Layers of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tr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nsfo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mers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3737" y="3151885"/>
            <a:ext cx="1795145" cy="758825"/>
            <a:chOff x="443737" y="3151885"/>
            <a:chExt cx="1795145" cy="758825"/>
          </a:xfrm>
        </p:grpSpPr>
        <p:sp>
          <p:nvSpPr>
            <p:cNvPr id="10" name="object 10"/>
            <p:cNvSpPr/>
            <p:nvPr/>
          </p:nvSpPr>
          <p:spPr>
            <a:xfrm>
              <a:off x="456437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5" y="0"/>
                  </a:moveTo>
                  <a:lnTo>
                    <a:pt x="73304" y="0"/>
                  </a:lnTo>
                  <a:lnTo>
                    <a:pt x="44769" y="5752"/>
                  </a:lnTo>
                  <a:lnTo>
                    <a:pt x="21469" y="21447"/>
                  </a:lnTo>
                  <a:lnTo>
                    <a:pt x="5760" y="44737"/>
                  </a:lnTo>
                  <a:lnTo>
                    <a:pt x="0" y="73278"/>
                  </a:lnTo>
                  <a:lnTo>
                    <a:pt x="0" y="659764"/>
                  </a:lnTo>
                  <a:lnTo>
                    <a:pt x="5760" y="688306"/>
                  </a:lnTo>
                  <a:lnTo>
                    <a:pt x="21469" y="711596"/>
                  </a:lnTo>
                  <a:lnTo>
                    <a:pt x="44769" y="727291"/>
                  </a:lnTo>
                  <a:lnTo>
                    <a:pt x="73304" y="733044"/>
                  </a:lnTo>
                  <a:lnTo>
                    <a:pt x="1696085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4" y="659764"/>
                  </a:lnTo>
                  <a:lnTo>
                    <a:pt x="1769364" y="73278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5" y="0"/>
                  </a:lnTo>
                  <a:close/>
                </a:path>
              </a:pathLst>
            </a:custGeom>
            <a:solidFill>
              <a:srgbClr val="E6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6437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8"/>
                  </a:moveTo>
                  <a:lnTo>
                    <a:pt x="5760" y="44737"/>
                  </a:lnTo>
                  <a:lnTo>
                    <a:pt x="21469" y="21447"/>
                  </a:lnTo>
                  <a:lnTo>
                    <a:pt x="44769" y="5752"/>
                  </a:lnTo>
                  <a:lnTo>
                    <a:pt x="73304" y="0"/>
                  </a:lnTo>
                  <a:lnTo>
                    <a:pt x="1696085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4" y="73278"/>
                  </a:lnTo>
                  <a:lnTo>
                    <a:pt x="1769364" y="659764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5" y="733044"/>
                  </a:lnTo>
                  <a:lnTo>
                    <a:pt x="73304" y="733044"/>
                  </a:lnTo>
                  <a:lnTo>
                    <a:pt x="44769" y="727291"/>
                  </a:lnTo>
                  <a:lnTo>
                    <a:pt x="21469" y="711596"/>
                  </a:lnTo>
                  <a:lnTo>
                    <a:pt x="5760" y="688306"/>
                  </a:lnTo>
                  <a:lnTo>
                    <a:pt x="0" y="659764"/>
                  </a:lnTo>
                  <a:lnTo>
                    <a:pt x="0" y="732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4248" y="3351403"/>
            <a:ext cx="12534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512</a:t>
            </a:r>
            <a:r>
              <a:rPr sz="19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Tokens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3737" y="3997705"/>
            <a:ext cx="1795145" cy="758825"/>
            <a:chOff x="443737" y="3997705"/>
            <a:chExt cx="1795145" cy="758825"/>
          </a:xfrm>
        </p:grpSpPr>
        <p:sp>
          <p:nvSpPr>
            <p:cNvPr id="14" name="object 14"/>
            <p:cNvSpPr/>
            <p:nvPr/>
          </p:nvSpPr>
          <p:spPr>
            <a:xfrm>
              <a:off x="456437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5" y="0"/>
                  </a:moveTo>
                  <a:lnTo>
                    <a:pt x="73304" y="0"/>
                  </a:lnTo>
                  <a:lnTo>
                    <a:pt x="44769" y="5752"/>
                  </a:lnTo>
                  <a:lnTo>
                    <a:pt x="21469" y="21447"/>
                  </a:lnTo>
                  <a:lnTo>
                    <a:pt x="5760" y="44737"/>
                  </a:lnTo>
                  <a:lnTo>
                    <a:pt x="0" y="73279"/>
                  </a:lnTo>
                  <a:lnTo>
                    <a:pt x="0" y="659765"/>
                  </a:lnTo>
                  <a:lnTo>
                    <a:pt x="5760" y="688306"/>
                  </a:lnTo>
                  <a:lnTo>
                    <a:pt x="21469" y="711596"/>
                  </a:lnTo>
                  <a:lnTo>
                    <a:pt x="44769" y="727291"/>
                  </a:lnTo>
                  <a:lnTo>
                    <a:pt x="73304" y="733044"/>
                  </a:lnTo>
                  <a:lnTo>
                    <a:pt x="1696085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4" y="659765"/>
                  </a:lnTo>
                  <a:lnTo>
                    <a:pt x="1769364" y="73279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5" y="0"/>
                  </a:lnTo>
                  <a:close/>
                </a:path>
              </a:pathLst>
            </a:custGeom>
            <a:solidFill>
              <a:srgbClr val="BB4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437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9"/>
                  </a:moveTo>
                  <a:lnTo>
                    <a:pt x="5760" y="44737"/>
                  </a:lnTo>
                  <a:lnTo>
                    <a:pt x="21469" y="21447"/>
                  </a:lnTo>
                  <a:lnTo>
                    <a:pt x="44769" y="5752"/>
                  </a:lnTo>
                  <a:lnTo>
                    <a:pt x="73304" y="0"/>
                  </a:lnTo>
                  <a:lnTo>
                    <a:pt x="1696085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4" y="73279"/>
                  </a:lnTo>
                  <a:lnTo>
                    <a:pt x="1769364" y="659765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5" y="733044"/>
                  </a:lnTo>
                  <a:lnTo>
                    <a:pt x="73304" y="733044"/>
                  </a:lnTo>
                  <a:lnTo>
                    <a:pt x="44769" y="727291"/>
                  </a:lnTo>
                  <a:lnTo>
                    <a:pt x="21469" y="711596"/>
                  </a:lnTo>
                  <a:lnTo>
                    <a:pt x="5760" y="688306"/>
                  </a:lnTo>
                  <a:lnTo>
                    <a:pt x="0" y="659765"/>
                  </a:lnTo>
                  <a:lnTo>
                    <a:pt x="0" y="732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3748" y="4071873"/>
            <a:ext cx="1633855" cy="56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corpus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(Books)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3737" y="4843526"/>
            <a:ext cx="1795145" cy="756920"/>
            <a:chOff x="443737" y="4843526"/>
            <a:chExt cx="1795145" cy="756920"/>
          </a:xfrm>
        </p:grpSpPr>
        <p:sp>
          <p:nvSpPr>
            <p:cNvPr id="18" name="object 18"/>
            <p:cNvSpPr/>
            <p:nvPr/>
          </p:nvSpPr>
          <p:spPr>
            <a:xfrm>
              <a:off x="456437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1696212" y="0"/>
                  </a:moveTo>
                  <a:lnTo>
                    <a:pt x="73152" y="0"/>
                  </a:lnTo>
                  <a:lnTo>
                    <a:pt x="44678" y="5750"/>
                  </a:lnTo>
                  <a:lnTo>
                    <a:pt x="21426" y="21431"/>
                  </a:lnTo>
                  <a:lnTo>
                    <a:pt x="5748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48" y="686835"/>
                  </a:lnTo>
                  <a:lnTo>
                    <a:pt x="21426" y="710088"/>
                  </a:lnTo>
                  <a:lnTo>
                    <a:pt x="44678" y="725769"/>
                  </a:lnTo>
                  <a:lnTo>
                    <a:pt x="73152" y="731520"/>
                  </a:lnTo>
                  <a:lnTo>
                    <a:pt x="1696212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4" y="658368"/>
                  </a:lnTo>
                  <a:lnTo>
                    <a:pt x="1769364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83B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437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0" y="73151"/>
                  </a:moveTo>
                  <a:lnTo>
                    <a:pt x="5748" y="44684"/>
                  </a:lnTo>
                  <a:lnTo>
                    <a:pt x="21426" y="21431"/>
                  </a:lnTo>
                  <a:lnTo>
                    <a:pt x="44678" y="5750"/>
                  </a:lnTo>
                  <a:lnTo>
                    <a:pt x="73152" y="0"/>
                  </a:lnTo>
                  <a:lnTo>
                    <a:pt x="1696212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4" y="73151"/>
                  </a:lnTo>
                  <a:lnTo>
                    <a:pt x="1769364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2" y="731520"/>
                  </a:lnTo>
                  <a:lnTo>
                    <a:pt x="73152" y="731520"/>
                  </a:lnTo>
                  <a:lnTo>
                    <a:pt x="44678" y="725769"/>
                  </a:lnTo>
                  <a:lnTo>
                    <a:pt x="21426" y="710088"/>
                  </a:lnTo>
                  <a:lnTo>
                    <a:pt x="5748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7295" y="4917135"/>
            <a:ext cx="1245870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" algn="ctr">
              <a:lnSpc>
                <a:spcPts val="2125"/>
              </a:lnSpc>
              <a:spcBef>
                <a:spcPts val="95"/>
              </a:spcBef>
            </a:pPr>
            <a:r>
              <a:rPr sz="1900" spc="-50" dirty="0">
                <a:solidFill>
                  <a:srgbClr val="FFFFFF"/>
                </a:solidFill>
                <a:latin typeface="Arial MT"/>
                <a:cs typeface="Arial MT"/>
              </a:rPr>
              <a:t>117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12135" y="810768"/>
            <a:ext cx="2212975" cy="5029200"/>
          </a:xfrm>
          <a:custGeom>
            <a:avLst/>
            <a:gdLst/>
            <a:ahLst/>
            <a:cxnLst/>
            <a:rect l="l" t="t" r="r" b="b"/>
            <a:pathLst>
              <a:path w="2212975" h="5029200">
                <a:moveTo>
                  <a:pt x="1991614" y="0"/>
                </a:moveTo>
                <a:lnTo>
                  <a:pt x="221233" y="0"/>
                </a:lnTo>
                <a:lnTo>
                  <a:pt x="176650" y="4495"/>
                </a:lnTo>
                <a:lnTo>
                  <a:pt x="135124" y="17387"/>
                </a:lnTo>
                <a:lnTo>
                  <a:pt x="97544" y="37785"/>
                </a:lnTo>
                <a:lnTo>
                  <a:pt x="64801" y="64801"/>
                </a:lnTo>
                <a:lnTo>
                  <a:pt x="37785" y="97544"/>
                </a:lnTo>
                <a:lnTo>
                  <a:pt x="17387" y="135124"/>
                </a:lnTo>
                <a:lnTo>
                  <a:pt x="4495" y="176650"/>
                </a:lnTo>
                <a:lnTo>
                  <a:pt x="0" y="221234"/>
                </a:lnTo>
                <a:lnTo>
                  <a:pt x="0" y="4807915"/>
                </a:lnTo>
                <a:lnTo>
                  <a:pt x="4495" y="4852511"/>
                </a:lnTo>
                <a:lnTo>
                  <a:pt x="17387" y="4894049"/>
                </a:lnTo>
                <a:lnTo>
                  <a:pt x="37785" y="4931637"/>
                </a:lnTo>
                <a:lnTo>
                  <a:pt x="64801" y="4964387"/>
                </a:lnTo>
                <a:lnTo>
                  <a:pt x="97544" y="4991407"/>
                </a:lnTo>
                <a:lnTo>
                  <a:pt x="135124" y="5011810"/>
                </a:lnTo>
                <a:lnTo>
                  <a:pt x="176650" y="5024704"/>
                </a:lnTo>
                <a:lnTo>
                  <a:pt x="221233" y="5029200"/>
                </a:lnTo>
                <a:lnTo>
                  <a:pt x="1991614" y="5029200"/>
                </a:lnTo>
                <a:lnTo>
                  <a:pt x="2036197" y="5024704"/>
                </a:lnTo>
                <a:lnTo>
                  <a:pt x="2077723" y="5011810"/>
                </a:lnTo>
                <a:lnTo>
                  <a:pt x="2115303" y="4991407"/>
                </a:lnTo>
                <a:lnTo>
                  <a:pt x="2148046" y="4964387"/>
                </a:lnTo>
                <a:lnTo>
                  <a:pt x="2175062" y="4931637"/>
                </a:lnTo>
                <a:lnTo>
                  <a:pt x="2195460" y="4894049"/>
                </a:lnTo>
                <a:lnTo>
                  <a:pt x="2208352" y="4852511"/>
                </a:lnTo>
                <a:lnTo>
                  <a:pt x="2212848" y="4807915"/>
                </a:lnTo>
                <a:lnTo>
                  <a:pt x="2212848" y="221234"/>
                </a:lnTo>
                <a:lnTo>
                  <a:pt x="2208352" y="176650"/>
                </a:lnTo>
                <a:lnTo>
                  <a:pt x="2195460" y="135124"/>
                </a:lnTo>
                <a:lnTo>
                  <a:pt x="2175062" y="97544"/>
                </a:lnTo>
                <a:lnTo>
                  <a:pt x="2148046" y="64801"/>
                </a:lnTo>
                <a:lnTo>
                  <a:pt x="2115303" y="37785"/>
                </a:lnTo>
                <a:lnTo>
                  <a:pt x="2077723" y="17387"/>
                </a:lnTo>
                <a:lnTo>
                  <a:pt x="2036197" y="4495"/>
                </a:lnTo>
                <a:lnTo>
                  <a:pt x="1991614" y="0"/>
                </a:lnTo>
                <a:close/>
              </a:path>
            </a:pathLst>
          </a:custGeom>
          <a:solidFill>
            <a:srgbClr val="D2D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48380" y="780509"/>
            <a:ext cx="1338580" cy="128079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3600" spc="-1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2</a:t>
            </a:r>
            <a:endParaRPr sz="36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(2019)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821177" y="2307589"/>
            <a:ext cx="1795145" cy="756920"/>
            <a:chOff x="2821177" y="2307589"/>
            <a:chExt cx="1795145" cy="756920"/>
          </a:xfrm>
        </p:grpSpPr>
        <p:sp>
          <p:nvSpPr>
            <p:cNvPr id="24" name="object 24"/>
            <p:cNvSpPr/>
            <p:nvPr/>
          </p:nvSpPr>
          <p:spPr>
            <a:xfrm>
              <a:off x="2833877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1696212" y="0"/>
                  </a:moveTo>
                  <a:lnTo>
                    <a:pt x="73152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2" y="731520"/>
                  </a:lnTo>
                  <a:lnTo>
                    <a:pt x="1696212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4" y="658368"/>
                  </a:lnTo>
                  <a:lnTo>
                    <a:pt x="1769364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33877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2" y="0"/>
                  </a:lnTo>
                  <a:lnTo>
                    <a:pt x="1696212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4" y="73151"/>
                  </a:lnTo>
                  <a:lnTo>
                    <a:pt x="1769364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2" y="731520"/>
                  </a:lnTo>
                  <a:lnTo>
                    <a:pt x="73152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136519" y="2427858"/>
            <a:ext cx="1163320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">
              <a:lnSpc>
                <a:spcPts val="1660"/>
              </a:lnSpc>
              <a:spcBef>
                <a:spcPts val="36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12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Layers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transformers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821177" y="3151885"/>
            <a:ext cx="1795145" cy="758825"/>
            <a:chOff x="2821177" y="3151885"/>
            <a:chExt cx="1795145" cy="758825"/>
          </a:xfrm>
        </p:grpSpPr>
        <p:sp>
          <p:nvSpPr>
            <p:cNvPr id="28" name="object 28"/>
            <p:cNvSpPr/>
            <p:nvPr/>
          </p:nvSpPr>
          <p:spPr>
            <a:xfrm>
              <a:off x="2833877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5" y="0"/>
                  </a:moveTo>
                  <a:lnTo>
                    <a:pt x="73279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8"/>
                  </a:lnTo>
                  <a:lnTo>
                    <a:pt x="0" y="659764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9" y="733044"/>
                  </a:lnTo>
                  <a:lnTo>
                    <a:pt x="1696085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4" y="659764"/>
                  </a:lnTo>
                  <a:lnTo>
                    <a:pt x="1769364" y="73278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5" y="0"/>
                  </a:lnTo>
                  <a:close/>
                </a:path>
              </a:pathLst>
            </a:custGeom>
            <a:solidFill>
              <a:srgbClr val="E6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33877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8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9" y="0"/>
                  </a:lnTo>
                  <a:lnTo>
                    <a:pt x="1696085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4" y="73278"/>
                  </a:lnTo>
                  <a:lnTo>
                    <a:pt x="1769364" y="659764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5" y="733044"/>
                  </a:lnTo>
                  <a:lnTo>
                    <a:pt x="73279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4"/>
                  </a:lnTo>
                  <a:lnTo>
                    <a:pt x="0" y="732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025267" y="3351403"/>
            <a:ext cx="13868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1024</a:t>
            </a:r>
            <a:r>
              <a:rPr sz="19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Tokens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821177" y="3997705"/>
            <a:ext cx="1795145" cy="758825"/>
            <a:chOff x="2821177" y="3997705"/>
            <a:chExt cx="1795145" cy="758825"/>
          </a:xfrm>
        </p:grpSpPr>
        <p:sp>
          <p:nvSpPr>
            <p:cNvPr id="32" name="object 32"/>
            <p:cNvSpPr/>
            <p:nvPr/>
          </p:nvSpPr>
          <p:spPr>
            <a:xfrm>
              <a:off x="2833877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5" y="0"/>
                  </a:moveTo>
                  <a:lnTo>
                    <a:pt x="73279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9"/>
                  </a:lnTo>
                  <a:lnTo>
                    <a:pt x="0" y="659765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9" y="733044"/>
                  </a:lnTo>
                  <a:lnTo>
                    <a:pt x="1696085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4" y="659765"/>
                  </a:lnTo>
                  <a:lnTo>
                    <a:pt x="1769364" y="73279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5" y="0"/>
                  </a:lnTo>
                  <a:close/>
                </a:path>
              </a:pathLst>
            </a:custGeom>
            <a:solidFill>
              <a:srgbClr val="BB4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33877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9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9" y="0"/>
                  </a:lnTo>
                  <a:lnTo>
                    <a:pt x="1696085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4" y="73279"/>
                  </a:lnTo>
                  <a:lnTo>
                    <a:pt x="1769364" y="659765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5" y="733044"/>
                  </a:lnTo>
                  <a:lnTo>
                    <a:pt x="73279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5"/>
                  </a:lnTo>
                  <a:lnTo>
                    <a:pt x="0" y="732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21635" y="4118559"/>
            <a:ext cx="159385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ts val="1789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GB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corpus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789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(Books,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text)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21177" y="4843526"/>
            <a:ext cx="1795145" cy="756920"/>
            <a:chOff x="2821177" y="4843526"/>
            <a:chExt cx="1795145" cy="756920"/>
          </a:xfrm>
        </p:grpSpPr>
        <p:sp>
          <p:nvSpPr>
            <p:cNvPr id="36" name="object 36"/>
            <p:cNvSpPr/>
            <p:nvPr/>
          </p:nvSpPr>
          <p:spPr>
            <a:xfrm>
              <a:off x="2833877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1696212" y="0"/>
                  </a:moveTo>
                  <a:lnTo>
                    <a:pt x="73152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2" y="731520"/>
                  </a:lnTo>
                  <a:lnTo>
                    <a:pt x="1696212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4" y="658368"/>
                  </a:lnTo>
                  <a:lnTo>
                    <a:pt x="1769364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83B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33877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2" y="0"/>
                  </a:lnTo>
                  <a:lnTo>
                    <a:pt x="1696212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4" y="73151"/>
                  </a:lnTo>
                  <a:lnTo>
                    <a:pt x="1769364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2" y="731520"/>
                  </a:lnTo>
                  <a:lnTo>
                    <a:pt x="73152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095370" y="4917135"/>
            <a:ext cx="1245870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1.5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89576" y="810768"/>
            <a:ext cx="2212975" cy="5029200"/>
          </a:xfrm>
          <a:custGeom>
            <a:avLst/>
            <a:gdLst/>
            <a:ahLst/>
            <a:cxnLst/>
            <a:rect l="l" t="t" r="r" b="b"/>
            <a:pathLst>
              <a:path w="2212975" h="5029200">
                <a:moveTo>
                  <a:pt x="1991614" y="0"/>
                </a:moveTo>
                <a:lnTo>
                  <a:pt x="221234" y="0"/>
                </a:lnTo>
                <a:lnTo>
                  <a:pt x="176650" y="4495"/>
                </a:lnTo>
                <a:lnTo>
                  <a:pt x="135124" y="17387"/>
                </a:lnTo>
                <a:lnTo>
                  <a:pt x="97544" y="37785"/>
                </a:lnTo>
                <a:lnTo>
                  <a:pt x="64801" y="64801"/>
                </a:lnTo>
                <a:lnTo>
                  <a:pt x="37785" y="97544"/>
                </a:lnTo>
                <a:lnTo>
                  <a:pt x="17387" y="135124"/>
                </a:lnTo>
                <a:lnTo>
                  <a:pt x="4495" y="176650"/>
                </a:lnTo>
                <a:lnTo>
                  <a:pt x="0" y="221234"/>
                </a:lnTo>
                <a:lnTo>
                  <a:pt x="0" y="4807915"/>
                </a:lnTo>
                <a:lnTo>
                  <a:pt x="4495" y="4852511"/>
                </a:lnTo>
                <a:lnTo>
                  <a:pt x="17387" y="4894049"/>
                </a:lnTo>
                <a:lnTo>
                  <a:pt x="37785" y="4931637"/>
                </a:lnTo>
                <a:lnTo>
                  <a:pt x="64801" y="4964387"/>
                </a:lnTo>
                <a:lnTo>
                  <a:pt x="97544" y="4991407"/>
                </a:lnTo>
                <a:lnTo>
                  <a:pt x="135124" y="5011810"/>
                </a:lnTo>
                <a:lnTo>
                  <a:pt x="176650" y="5024704"/>
                </a:lnTo>
                <a:lnTo>
                  <a:pt x="221234" y="5029200"/>
                </a:lnTo>
                <a:lnTo>
                  <a:pt x="1991614" y="5029200"/>
                </a:lnTo>
                <a:lnTo>
                  <a:pt x="2036197" y="5024704"/>
                </a:lnTo>
                <a:lnTo>
                  <a:pt x="2077723" y="5011810"/>
                </a:lnTo>
                <a:lnTo>
                  <a:pt x="2115303" y="4991407"/>
                </a:lnTo>
                <a:lnTo>
                  <a:pt x="2148046" y="4964387"/>
                </a:lnTo>
                <a:lnTo>
                  <a:pt x="2175062" y="4931637"/>
                </a:lnTo>
                <a:lnTo>
                  <a:pt x="2195460" y="4894049"/>
                </a:lnTo>
                <a:lnTo>
                  <a:pt x="2208352" y="4852511"/>
                </a:lnTo>
                <a:lnTo>
                  <a:pt x="2212848" y="4807915"/>
                </a:lnTo>
                <a:lnTo>
                  <a:pt x="2212848" y="221234"/>
                </a:lnTo>
                <a:lnTo>
                  <a:pt x="2208352" y="176650"/>
                </a:lnTo>
                <a:lnTo>
                  <a:pt x="2195460" y="135124"/>
                </a:lnTo>
                <a:lnTo>
                  <a:pt x="2175062" y="97544"/>
                </a:lnTo>
                <a:lnTo>
                  <a:pt x="2148046" y="64801"/>
                </a:lnTo>
                <a:lnTo>
                  <a:pt x="2115303" y="37785"/>
                </a:lnTo>
                <a:lnTo>
                  <a:pt x="2077723" y="17387"/>
                </a:lnTo>
                <a:lnTo>
                  <a:pt x="2036197" y="4495"/>
                </a:lnTo>
                <a:lnTo>
                  <a:pt x="1991614" y="0"/>
                </a:lnTo>
                <a:close/>
              </a:path>
            </a:pathLst>
          </a:custGeom>
          <a:solidFill>
            <a:srgbClr val="D2D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426202" y="780509"/>
            <a:ext cx="1338580" cy="128079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3600" spc="-1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3</a:t>
            </a:r>
            <a:endParaRPr sz="36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(2020)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198617" y="2307589"/>
            <a:ext cx="1796414" cy="756920"/>
            <a:chOff x="5198617" y="2307589"/>
            <a:chExt cx="1796414" cy="756920"/>
          </a:xfrm>
        </p:grpSpPr>
        <p:sp>
          <p:nvSpPr>
            <p:cNvPr id="42" name="object 42"/>
            <p:cNvSpPr/>
            <p:nvPr/>
          </p:nvSpPr>
          <p:spPr>
            <a:xfrm>
              <a:off x="5211317" y="2320289"/>
              <a:ext cx="1771014" cy="731520"/>
            </a:xfrm>
            <a:custGeom>
              <a:avLst/>
              <a:gdLst/>
              <a:ahLst/>
              <a:cxnLst/>
              <a:rect l="l" t="t" r="r" b="b"/>
              <a:pathLst>
                <a:path w="1771015" h="731519">
                  <a:moveTo>
                    <a:pt x="1697736" y="0"/>
                  </a:moveTo>
                  <a:lnTo>
                    <a:pt x="73152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2" y="731520"/>
                  </a:lnTo>
                  <a:lnTo>
                    <a:pt x="1697736" y="731520"/>
                  </a:lnTo>
                  <a:lnTo>
                    <a:pt x="1726203" y="725769"/>
                  </a:lnTo>
                  <a:lnTo>
                    <a:pt x="1749456" y="710088"/>
                  </a:lnTo>
                  <a:lnTo>
                    <a:pt x="1765137" y="686835"/>
                  </a:lnTo>
                  <a:lnTo>
                    <a:pt x="1770888" y="658368"/>
                  </a:lnTo>
                  <a:lnTo>
                    <a:pt x="1770888" y="73151"/>
                  </a:lnTo>
                  <a:lnTo>
                    <a:pt x="1765137" y="44684"/>
                  </a:lnTo>
                  <a:lnTo>
                    <a:pt x="1749456" y="21431"/>
                  </a:lnTo>
                  <a:lnTo>
                    <a:pt x="1726203" y="5750"/>
                  </a:lnTo>
                  <a:lnTo>
                    <a:pt x="1697736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11317" y="2320289"/>
              <a:ext cx="1771014" cy="731520"/>
            </a:xfrm>
            <a:custGeom>
              <a:avLst/>
              <a:gdLst/>
              <a:ahLst/>
              <a:cxnLst/>
              <a:rect l="l" t="t" r="r" b="b"/>
              <a:pathLst>
                <a:path w="1771015" h="731519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2" y="0"/>
                  </a:lnTo>
                  <a:lnTo>
                    <a:pt x="1697736" y="0"/>
                  </a:lnTo>
                  <a:lnTo>
                    <a:pt x="1726203" y="5750"/>
                  </a:lnTo>
                  <a:lnTo>
                    <a:pt x="1749456" y="21431"/>
                  </a:lnTo>
                  <a:lnTo>
                    <a:pt x="1765137" y="44684"/>
                  </a:lnTo>
                  <a:lnTo>
                    <a:pt x="1770888" y="73151"/>
                  </a:lnTo>
                  <a:lnTo>
                    <a:pt x="1770888" y="658368"/>
                  </a:lnTo>
                  <a:lnTo>
                    <a:pt x="1765137" y="686835"/>
                  </a:lnTo>
                  <a:lnTo>
                    <a:pt x="1749456" y="710088"/>
                  </a:lnTo>
                  <a:lnTo>
                    <a:pt x="1726203" y="725769"/>
                  </a:lnTo>
                  <a:lnTo>
                    <a:pt x="1697736" y="731520"/>
                  </a:lnTo>
                  <a:lnTo>
                    <a:pt x="73152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14213" y="2427858"/>
            <a:ext cx="1164590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">
              <a:lnSpc>
                <a:spcPts val="1660"/>
              </a:lnSpc>
              <a:spcBef>
                <a:spcPts val="36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24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Layers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tran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formers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198617" y="3151885"/>
            <a:ext cx="1796414" cy="758825"/>
            <a:chOff x="5198617" y="3151885"/>
            <a:chExt cx="1796414" cy="758825"/>
          </a:xfrm>
        </p:grpSpPr>
        <p:sp>
          <p:nvSpPr>
            <p:cNvPr id="46" name="object 46"/>
            <p:cNvSpPr/>
            <p:nvPr/>
          </p:nvSpPr>
          <p:spPr>
            <a:xfrm>
              <a:off x="5211317" y="3164585"/>
              <a:ext cx="1771014" cy="733425"/>
            </a:xfrm>
            <a:custGeom>
              <a:avLst/>
              <a:gdLst/>
              <a:ahLst/>
              <a:cxnLst/>
              <a:rect l="l" t="t" r="r" b="b"/>
              <a:pathLst>
                <a:path w="1771015" h="733425">
                  <a:moveTo>
                    <a:pt x="1697609" y="0"/>
                  </a:moveTo>
                  <a:lnTo>
                    <a:pt x="73279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8"/>
                  </a:lnTo>
                  <a:lnTo>
                    <a:pt x="0" y="659764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9" y="733044"/>
                  </a:lnTo>
                  <a:lnTo>
                    <a:pt x="1697609" y="733044"/>
                  </a:lnTo>
                  <a:lnTo>
                    <a:pt x="1726150" y="727291"/>
                  </a:lnTo>
                  <a:lnTo>
                    <a:pt x="1749440" y="711596"/>
                  </a:lnTo>
                  <a:lnTo>
                    <a:pt x="1765135" y="688306"/>
                  </a:lnTo>
                  <a:lnTo>
                    <a:pt x="1770888" y="659764"/>
                  </a:lnTo>
                  <a:lnTo>
                    <a:pt x="1770888" y="73278"/>
                  </a:lnTo>
                  <a:lnTo>
                    <a:pt x="1765135" y="44737"/>
                  </a:lnTo>
                  <a:lnTo>
                    <a:pt x="1749440" y="21447"/>
                  </a:lnTo>
                  <a:lnTo>
                    <a:pt x="1726150" y="5752"/>
                  </a:lnTo>
                  <a:lnTo>
                    <a:pt x="1697609" y="0"/>
                  </a:lnTo>
                  <a:close/>
                </a:path>
              </a:pathLst>
            </a:custGeom>
            <a:solidFill>
              <a:srgbClr val="E6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11317" y="3164585"/>
              <a:ext cx="1771014" cy="733425"/>
            </a:xfrm>
            <a:custGeom>
              <a:avLst/>
              <a:gdLst/>
              <a:ahLst/>
              <a:cxnLst/>
              <a:rect l="l" t="t" r="r" b="b"/>
              <a:pathLst>
                <a:path w="1771015" h="733425">
                  <a:moveTo>
                    <a:pt x="0" y="73278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9" y="0"/>
                  </a:lnTo>
                  <a:lnTo>
                    <a:pt x="1697609" y="0"/>
                  </a:lnTo>
                  <a:lnTo>
                    <a:pt x="1726150" y="5752"/>
                  </a:lnTo>
                  <a:lnTo>
                    <a:pt x="1749440" y="21447"/>
                  </a:lnTo>
                  <a:lnTo>
                    <a:pt x="1765135" y="44737"/>
                  </a:lnTo>
                  <a:lnTo>
                    <a:pt x="1770888" y="73278"/>
                  </a:lnTo>
                  <a:lnTo>
                    <a:pt x="1770888" y="659764"/>
                  </a:lnTo>
                  <a:lnTo>
                    <a:pt x="1765135" y="688306"/>
                  </a:lnTo>
                  <a:lnTo>
                    <a:pt x="1749440" y="711596"/>
                  </a:lnTo>
                  <a:lnTo>
                    <a:pt x="1726150" y="727291"/>
                  </a:lnTo>
                  <a:lnTo>
                    <a:pt x="1697609" y="733044"/>
                  </a:lnTo>
                  <a:lnTo>
                    <a:pt x="73279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4"/>
                  </a:lnTo>
                  <a:lnTo>
                    <a:pt x="0" y="732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509640" y="3378454"/>
            <a:ext cx="1172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2049</a:t>
            </a:r>
            <a:r>
              <a:rPr sz="16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Tokens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198617" y="3997705"/>
            <a:ext cx="1796414" cy="758825"/>
            <a:chOff x="5198617" y="3997705"/>
            <a:chExt cx="1796414" cy="758825"/>
          </a:xfrm>
        </p:grpSpPr>
        <p:sp>
          <p:nvSpPr>
            <p:cNvPr id="50" name="object 50"/>
            <p:cNvSpPr/>
            <p:nvPr/>
          </p:nvSpPr>
          <p:spPr>
            <a:xfrm>
              <a:off x="5211317" y="4010405"/>
              <a:ext cx="1771014" cy="733425"/>
            </a:xfrm>
            <a:custGeom>
              <a:avLst/>
              <a:gdLst/>
              <a:ahLst/>
              <a:cxnLst/>
              <a:rect l="l" t="t" r="r" b="b"/>
              <a:pathLst>
                <a:path w="1771015" h="733425">
                  <a:moveTo>
                    <a:pt x="1697609" y="0"/>
                  </a:moveTo>
                  <a:lnTo>
                    <a:pt x="73279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9"/>
                  </a:lnTo>
                  <a:lnTo>
                    <a:pt x="0" y="659765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9" y="733044"/>
                  </a:lnTo>
                  <a:lnTo>
                    <a:pt x="1697609" y="733044"/>
                  </a:lnTo>
                  <a:lnTo>
                    <a:pt x="1726150" y="727291"/>
                  </a:lnTo>
                  <a:lnTo>
                    <a:pt x="1749440" y="711596"/>
                  </a:lnTo>
                  <a:lnTo>
                    <a:pt x="1765135" y="688306"/>
                  </a:lnTo>
                  <a:lnTo>
                    <a:pt x="1770888" y="659765"/>
                  </a:lnTo>
                  <a:lnTo>
                    <a:pt x="1770888" y="73279"/>
                  </a:lnTo>
                  <a:lnTo>
                    <a:pt x="1765135" y="44737"/>
                  </a:lnTo>
                  <a:lnTo>
                    <a:pt x="1749440" y="21447"/>
                  </a:lnTo>
                  <a:lnTo>
                    <a:pt x="1726150" y="5752"/>
                  </a:lnTo>
                  <a:lnTo>
                    <a:pt x="1697609" y="0"/>
                  </a:lnTo>
                  <a:close/>
                </a:path>
              </a:pathLst>
            </a:custGeom>
            <a:solidFill>
              <a:srgbClr val="BB4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11317" y="4010405"/>
              <a:ext cx="1771014" cy="733425"/>
            </a:xfrm>
            <a:custGeom>
              <a:avLst/>
              <a:gdLst/>
              <a:ahLst/>
              <a:cxnLst/>
              <a:rect l="l" t="t" r="r" b="b"/>
              <a:pathLst>
                <a:path w="1771015" h="733425">
                  <a:moveTo>
                    <a:pt x="0" y="73279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9" y="0"/>
                  </a:lnTo>
                  <a:lnTo>
                    <a:pt x="1697609" y="0"/>
                  </a:lnTo>
                  <a:lnTo>
                    <a:pt x="1726150" y="5752"/>
                  </a:lnTo>
                  <a:lnTo>
                    <a:pt x="1749440" y="21447"/>
                  </a:lnTo>
                  <a:lnTo>
                    <a:pt x="1765135" y="44737"/>
                  </a:lnTo>
                  <a:lnTo>
                    <a:pt x="1770888" y="73279"/>
                  </a:lnTo>
                  <a:lnTo>
                    <a:pt x="1770888" y="659765"/>
                  </a:lnTo>
                  <a:lnTo>
                    <a:pt x="1765135" y="688306"/>
                  </a:lnTo>
                  <a:lnTo>
                    <a:pt x="1749440" y="711596"/>
                  </a:lnTo>
                  <a:lnTo>
                    <a:pt x="1726150" y="727291"/>
                  </a:lnTo>
                  <a:lnTo>
                    <a:pt x="1697609" y="733044"/>
                  </a:lnTo>
                  <a:lnTo>
                    <a:pt x="73279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5"/>
                  </a:lnTo>
                  <a:lnTo>
                    <a:pt x="0" y="732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630417" y="4071873"/>
            <a:ext cx="933450" cy="56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45</a:t>
            </a:r>
            <a:r>
              <a:rPr sz="19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TB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900">
              <a:latin typeface="Arial MT"/>
              <a:cs typeface="Arial MT"/>
            </a:endParaRPr>
          </a:p>
          <a:p>
            <a:pPr marL="104139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corpus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198617" y="4843526"/>
            <a:ext cx="1796414" cy="756920"/>
            <a:chOff x="5198617" y="4843526"/>
            <a:chExt cx="1796414" cy="756920"/>
          </a:xfrm>
        </p:grpSpPr>
        <p:sp>
          <p:nvSpPr>
            <p:cNvPr id="54" name="object 54"/>
            <p:cNvSpPr/>
            <p:nvPr/>
          </p:nvSpPr>
          <p:spPr>
            <a:xfrm>
              <a:off x="5211317" y="4856226"/>
              <a:ext cx="1771014" cy="731520"/>
            </a:xfrm>
            <a:custGeom>
              <a:avLst/>
              <a:gdLst/>
              <a:ahLst/>
              <a:cxnLst/>
              <a:rect l="l" t="t" r="r" b="b"/>
              <a:pathLst>
                <a:path w="1771015" h="731520">
                  <a:moveTo>
                    <a:pt x="1697736" y="0"/>
                  </a:moveTo>
                  <a:lnTo>
                    <a:pt x="73152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2" y="731520"/>
                  </a:lnTo>
                  <a:lnTo>
                    <a:pt x="1697736" y="731520"/>
                  </a:lnTo>
                  <a:lnTo>
                    <a:pt x="1726203" y="725769"/>
                  </a:lnTo>
                  <a:lnTo>
                    <a:pt x="1749456" y="710088"/>
                  </a:lnTo>
                  <a:lnTo>
                    <a:pt x="1765137" y="686835"/>
                  </a:lnTo>
                  <a:lnTo>
                    <a:pt x="1770888" y="658368"/>
                  </a:lnTo>
                  <a:lnTo>
                    <a:pt x="1770888" y="73151"/>
                  </a:lnTo>
                  <a:lnTo>
                    <a:pt x="1765137" y="44684"/>
                  </a:lnTo>
                  <a:lnTo>
                    <a:pt x="1749456" y="21431"/>
                  </a:lnTo>
                  <a:lnTo>
                    <a:pt x="1726203" y="5750"/>
                  </a:lnTo>
                  <a:lnTo>
                    <a:pt x="1697736" y="0"/>
                  </a:lnTo>
                  <a:close/>
                </a:path>
              </a:pathLst>
            </a:custGeom>
            <a:solidFill>
              <a:srgbClr val="83B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11317" y="4856226"/>
              <a:ext cx="1771014" cy="731520"/>
            </a:xfrm>
            <a:custGeom>
              <a:avLst/>
              <a:gdLst/>
              <a:ahLst/>
              <a:cxnLst/>
              <a:rect l="l" t="t" r="r" b="b"/>
              <a:pathLst>
                <a:path w="1771015" h="7315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2" y="0"/>
                  </a:lnTo>
                  <a:lnTo>
                    <a:pt x="1697736" y="0"/>
                  </a:lnTo>
                  <a:lnTo>
                    <a:pt x="1726203" y="5750"/>
                  </a:lnTo>
                  <a:lnTo>
                    <a:pt x="1749456" y="21431"/>
                  </a:lnTo>
                  <a:lnTo>
                    <a:pt x="1765137" y="44684"/>
                  </a:lnTo>
                  <a:lnTo>
                    <a:pt x="1770888" y="73151"/>
                  </a:lnTo>
                  <a:lnTo>
                    <a:pt x="1770888" y="658368"/>
                  </a:lnTo>
                  <a:lnTo>
                    <a:pt x="1765137" y="686835"/>
                  </a:lnTo>
                  <a:lnTo>
                    <a:pt x="1749456" y="710088"/>
                  </a:lnTo>
                  <a:lnTo>
                    <a:pt x="1726203" y="725769"/>
                  </a:lnTo>
                  <a:lnTo>
                    <a:pt x="1697736" y="731520"/>
                  </a:lnTo>
                  <a:lnTo>
                    <a:pt x="73152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473065" y="4917135"/>
            <a:ext cx="1247775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175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67016" y="810768"/>
            <a:ext cx="2212975" cy="5029200"/>
          </a:xfrm>
          <a:custGeom>
            <a:avLst/>
            <a:gdLst/>
            <a:ahLst/>
            <a:cxnLst/>
            <a:rect l="l" t="t" r="r" b="b"/>
            <a:pathLst>
              <a:path w="2212975" h="5029200">
                <a:moveTo>
                  <a:pt x="1991613" y="0"/>
                </a:moveTo>
                <a:lnTo>
                  <a:pt x="221233" y="0"/>
                </a:lnTo>
                <a:lnTo>
                  <a:pt x="176650" y="4495"/>
                </a:lnTo>
                <a:lnTo>
                  <a:pt x="135124" y="17387"/>
                </a:lnTo>
                <a:lnTo>
                  <a:pt x="97544" y="37785"/>
                </a:lnTo>
                <a:lnTo>
                  <a:pt x="64801" y="64801"/>
                </a:lnTo>
                <a:lnTo>
                  <a:pt x="37785" y="97544"/>
                </a:lnTo>
                <a:lnTo>
                  <a:pt x="17387" y="135124"/>
                </a:lnTo>
                <a:lnTo>
                  <a:pt x="4495" y="176650"/>
                </a:lnTo>
                <a:lnTo>
                  <a:pt x="0" y="221234"/>
                </a:lnTo>
                <a:lnTo>
                  <a:pt x="0" y="4807915"/>
                </a:lnTo>
                <a:lnTo>
                  <a:pt x="4495" y="4852511"/>
                </a:lnTo>
                <a:lnTo>
                  <a:pt x="17387" y="4894049"/>
                </a:lnTo>
                <a:lnTo>
                  <a:pt x="37785" y="4931637"/>
                </a:lnTo>
                <a:lnTo>
                  <a:pt x="64801" y="4964387"/>
                </a:lnTo>
                <a:lnTo>
                  <a:pt x="97544" y="4991407"/>
                </a:lnTo>
                <a:lnTo>
                  <a:pt x="135124" y="5011810"/>
                </a:lnTo>
                <a:lnTo>
                  <a:pt x="176650" y="5024704"/>
                </a:lnTo>
                <a:lnTo>
                  <a:pt x="221233" y="5029200"/>
                </a:lnTo>
                <a:lnTo>
                  <a:pt x="1991613" y="5029200"/>
                </a:lnTo>
                <a:lnTo>
                  <a:pt x="2036197" y="5024704"/>
                </a:lnTo>
                <a:lnTo>
                  <a:pt x="2077723" y="5011810"/>
                </a:lnTo>
                <a:lnTo>
                  <a:pt x="2115303" y="4991407"/>
                </a:lnTo>
                <a:lnTo>
                  <a:pt x="2148046" y="4964387"/>
                </a:lnTo>
                <a:lnTo>
                  <a:pt x="2175062" y="4931637"/>
                </a:lnTo>
                <a:lnTo>
                  <a:pt x="2195460" y="4894049"/>
                </a:lnTo>
                <a:lnTo>
                  <a:pt x="2208352" y="4852511"/>
                </a:lnTo>
                <a:lnTo>
                  <a:pt x="2212848" y="4807915"/>
                </a:lnTo>
                <a:lnTo>
                  <a:pt x="2212848" y="221234"/>
                </a:lnTo>
                <a:lnTo>
                  <a:pt x="2208352" y="176650"/>
                </a:lnTo>
                <a:lnTo>
                  <a:pt x="2195460" y="135124"/>
                </a:lnTo>
                <a:lnTo>
                  <a:pt x="2175062" y="97544"/>
                </a:lnTo>
                <a:lnTo>
                  <a:pt x="2148046" y="64801"/>
                </a:lnTo>
                <a:lnTo>
                  <a:pt x="2115303" y="37785"/>
                </a:lnTo>
                <a:lnTo>
                  <a:pt x="2077723" y="17387"/>
                </a:lnTo>
                <a:lnTo>
                  <a:pt x="2036197" y="4495"/>
                </a:lnTo>
                <a:lnTo>
                  <a:pt x="1991613" y="0"/>
                </a:lnTo>
                <a:close/>
              </a:path>
            </a:pathLst>
          </a:custGeom>
          <a:solidFill>
            <a:srgbClr val="D2D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613650" y="780509"/>
            <a:ext cx="1719580" cy="128079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36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3.5</a:t>
            </a:r>
            <a:endParaRPr sz="3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(2022)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577581" y="2307589"/>
            <a:ext cx="1795145" cy="756920"/>
            <a:chOff x="7577581" y="2307589"/>
            <a:chExt cx="1795145" cy="756920"/>
          </a:xfrm>
        </p:grpSpPr>
        <p:sp>
          <p:nvSpPr>
            <p:cNvPr id="60" name="object 60"/>
            <p:cNvSpPr/>
            <p:nvPr/>
          </p:nvSpPr>
          <p:spPr>
            <a:xfrm>
              <a:off x="7590281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1696212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1" y="731520"/>
                  </a:lnTo>
                  <a:lnTo>
                    <a:pt x="1696212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4" y="658368"/>
                  </a:lnTo>
                  <a:lnTo>
                    <a:pt x="1769364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590281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1696212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4" y="73151"/>
                  </a:lnTo>
                  <a:lnTo>
                    <a:pt x="1769364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2" y="731520"/>
                  </a:lnTo>
                  <a:lnTo>
                    <a:pt x="73151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892288" y="2427858"/>
            <a:ext cx="1163320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">
              <a:lnSpc>
                <a:spcPts val="1660"/>
              </a:lnSpc>
              <a:spcBef>
                <a:spcPts val="36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48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Layers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transformers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577581" y="3151885"/>
            <a:ext cx="1795145" cy="758825"/>
            <a:chOff x="7577581" y="3151885"/>
            <a:chExt cx="1795145" cy="758825"/>
          </a:xfrm>
        </p:grpSpPr>
        <p:sp>
          <p:nvSpPr>
            <p:cNvPr id="64" name="object 64"/>
            <p:cNvSpPr/>
            <p:nvPr/>
          </p:nvSpPr>
          <p:spPr>
            <a:xfrm>
              <a:off x="7590281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5" y="0"/>
                  </a:moveTo>
                  <a:lnTo>
                    <a:pt x="73278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8"/>
                  </a:lnTo>
                  <a:lnTo>
                    <a:pt x="0" y="659764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8" y="733044"/>
                  </a:lnTo>
                  <a:lnTo>
                    <a:pt x="1696085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4" y="659764"/>
                  </a:lnTo>
                  <a:lnTo>
                    <a:pt x="1769364" y="73278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5" y="0"/>
                  </a:lnTo>
                  <a:close/>
                </a:path>
              </a:pathLst>
            </a:custGeom>
            <a:solidFill>
              <a:srgbClr val="E6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590281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8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8" y="0"/>
                  </a:lnTo>
                  <a:lnTo>
                    <a:pt x="1696085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4" y="73278"/>
                  </a:lnTo>
                  <a:lnTo>
                    <a:pt x="1769364" y="659764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5" y="733044"/>
                  </a:lnTo>
                  <a:lnTo>
                    <a:pt x="73278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4"/>
                  </a:lnTo>
                  <a:lnTo>
                    <a:pt x="0" y="732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887716" y="3378454"/>
            <a:ext cx="1172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4096</a:t>
            </a:r>
            <a:r>
              <a:rPr sz="16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Tokens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577581" y="3997705"/>
            <a:ext cx="1795145" cy="758825"/>
            <a:chOff x="7577581" y="3997705"/>
            <a:chExt cx="1795145" cy="758825"/>
          </a:xfrm>
        </p:grpSpPr>
        <p:sp>
          <p:nvSpPr>
            <p:cNvPr id="68" name="object 68"/>
            <p:cNvSpPr/>
            <p:nvPr/>
          </p:nvSpPr>
          <p:spPr>
            <a:xfrm>
              <a:off x="7590281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5" y="0"/>
                  </a:moveTo>
                  <a:lnTo>
                    <a:pt x="73278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9"/>
                  </a:lnTo>
                  <a:lnTo>
                    <a:pt x="0" y="659765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8" y="733044"/>
                  </a:lnTo>
                  <a:lnTo>
                    <a:pt x="1696085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4" y="659765"/>
                  </a:lnTo>
                  <a:lnTo>
                    <a:pt x="1769364" y="73279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5" y="0"/>
                  </a:lnTo>
                  <a:close/>
                </a:path>
              </a:pathLst>
            </a:custGeom>
            <a:solidFill>
              <a:srgbClr val="BB4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590281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9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8" y="0"/>
                  </a:lnTo>
                  <a:lnTo>
                    <a:pt x="1696085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4" y="73279"/>
                  </a:lnTo>
                  <a:lnTo>
                    <a:pt x="1769364" y="659765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5" y="733044"/>
                  </a:lnTo>
                  <a:lnTo>
                    <a:pt x="73278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5"/>
                  </a:lnTo>
                  <a:lnTo>
                    <a:pt x="0" y="732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941056" y="4091685"/>
            <a:ext cx="1067435" cy="526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5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175</a:t>
            </a:r>
            <a:r>
              <a:rPr sz="19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TB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1795"/>
              </a:lnSpc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corpus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577581" y="4843526"/>
            <a:ext cx="1795145" cy="756920"/>
            <a:chOff x="7577581" y="4843526"/>
            <a:chExt cx="1795145" cy="756920"/>
          </a:xfrm>
        </p:grpSpPr>
        <p:sp>
          <p:nvSpPr>
            <p:cNvPr id="72" name="object 72"/>
            <p:cNvSpPr/>
            <p:nvPr/>
          </p:nvSpPr>
          <p:spPr>
            <a:xfrm>
              <a:off x="7590281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1696212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1" y="731520"/>
                  </a:lnTo>
                  <a:lnTo>
                    <a:pt x="1696212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4" y="658368"/>
                  </a:lnTo>
                  <a:lnTo>
                    <a:pt x="1769364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2" y="0"/>
                  </a:lnTo>
                  <a:close/>
                </a:path>
              </a:pathLst>
            </a:custGeom>
            <a:solidFill>
              <a:srgbClr val="83B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90281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1696212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4" y="73151"/>
                  </a:lnTo>
                  <a:lnTo>
                    <a:pt x="1769364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2" y="731520"/>
                  </a:lnTo>
                  <a:lnTo>
                    <a:pt x="73151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851140" y="4917135"/>
            <a:ext cx="1245870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300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745980" y="810768"/>
            <a:ext cx="2211705" cy="5029200"/>
          </a:xfrm>
          <a:custGeom>
            <a:avLst/>
            <a:gdLst/>
            <a:ahLst/>
            <a:cxnLst/>
            <a:rect l="l" t="t" r="r" b="b"/>
            <a:pathLst>
              <a:path w="2211704" h="5029200">
                <a:moveTo>
                  <a:pt x="1990217" y="0"/>
                </a:moveTo>
                <a:lnTo>
                  <a:pt x="221106" y="0"/>
                </a:lnTo>
                <a:lnTo>
                  <a:pt x="176565" y="4494"/>
                </a:lnTo>
                <a:lnTo>
                  <a:pt x="135070" y="17385"/>
                </a:lnTo>
                <a:lnTo>
                  <a:pt x="97513" y="37779"/>
                </a:lnTo>
                <a:lnTo>
                  <a:pt x="64785" y="64785"/>
                </a:lnTo>
                <a:lnTo>
                  <a:pt x="37779" y="97513"/>
                </a:lnTo>
                <a:lnTo>
                  <a:pt x="17385" y="135070"/>
                </a:lnTo>
                <a:lnTo>
                  <a:pt x="4494" y="176565"/>
                </a:lnTo>
                <a:lnTo>
                  <a:pt x="0" y="221107"/>
                </a:lnTo>
                <a:lnTo>
                  <a:pt x="0" y="4808067"/>
                </a:lnTo>
                <a:lnTo>
                  <a:pt x="4494" y="4852632"/>
                </a:lnTo>
                <a:lnTo>
                  <a:pt x="17385" y="4894140"/>
                </a:lnTo>
                <a:lnTo>
                  <a:pt x="37779" y="4931702"/>
                </a:lnTo>
                <a:lnTo>
                  <a:pt x="64785" y="4964430"/>
                </a:lnTo>
                <a:lnTo>
                  <a:pt x="97513" y="4991432"/>
                </a:lnTo>
                <a:lnTo>
                  <a:pt x="135070" y="5011821"/>
                </a:lnTo>
                <a:lnTo>
                  <a:pt x="176565" y="5024707"/>
                </a:lnTo>
                <a:lnTo>
                  <a:pt x="221106" y="5029200"/>
                </a:lnTo>
                <a:lnTo>
                  <a:pt x="1990217" y="5029200"/>
                </a:lnTo>
                <a:lnTo>
                  <a:pt x="2034758" y="5024707"/>
                </a:lnTo>
                <a:lnTo>
                  <a:pt x="2076253" y="5011821"/>
                </a:lnTo>
                <a:lnTo>
                  <a:pt x="2113810" y="4991432"/>
                </a:lnTo>
                <a:lnTo>
                  <a:pt x="2146538" y="4964430"/>
                </a:lnTo>
                <a:lnTo>
                  <a:pt x="2173544" y="4931702"/>
                </a:lnTo>
                <a:lnTo>
                  <a:pt x="2193938" y="4894140"/>
                </a:lnTo>
                <a:lnTo>
                  <a:pt x="2206829" y="4852632"/>
                </a:lnTo>
                <a:lnTo>
                  <a:pt x="2211324" y="4808067"/>
                </a:lnTo>
                <a:lnTo>
                  <a:pt x="2211324" y="221107"/>
                </a:lnTo>
                <a:lnTo>
                  <a:pt x="2206829" y="176565"/>
                </a:lnTo>
                <a:lnTo>
                  <a:pt x="2193938" y="135070"/>
                </a:lnTo>
                <a:lnTo>
                  <a:pt x="2173544" y="97513"/>
                </a:lnTo>
                <a:lnTo>
                  <a:pt x="2146538" y="64785"/>
                </a:lnTo>
                <a:lnTo>
                  <a:pt x="2113810" y="37779"/>
                </a:lnTo>
                <a:lnTo>
                  <a:pt x="2076253" y="17385"/>
                </a:lnTo>
                <a:lnTo>
                  <a:pt x="2034758" y="4494"/>
                </a:lnTo>
                <a:lnTo>
                  <a:pt x="1990217" y="0"/>
                </a:lnTo>
                <a:close/>
              </a:path>
            </a:pathLst>
          </a:custGeom>
          <a:solidFill>
            <a:srgbClr val="D2D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991470" y="780509"/>
            <a:ext cx="1719580" cy="128079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10"/>
              </a:spcBef>
            </a:pP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GPT</a:t>
            </a:r>
            <a:r>
              <a:rPr sz="3600" spc="-1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C1C1C"/>
                </a:solidFill>
                <a:latin typeface="Arial MT"/>
                <a:cs typeface="Arial MT"/>
              </a:rPr>
              <a:t>4.0</a:t>
            </a:r>
            <a:endParaRPr sz="3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(2023)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955021" y="2307589"/>
            <a:ext cx="1795145" cy="756920"/>
            <a:chOff x="9955021" y="2307589"/>
            <a:chExt cx="1795145" cy="756920"/>
          </a:xfrm>
        </p:grpSpPr>
        <p:sp>
          <p:nvSpPr>
            <p:cNvPr id="78" name="object 78"/>
            <p:cNvSpPr/>
            <p:nvPr/>
          </p:nvSpPr>
          <p:spPr>
            <a:xfrm>
              <a:off x="9967721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1696211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1" y="731520"/>
                  </a:lnTo>
                  <a:lnTo>
                    <a:pt x="1696211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3" y="658368"/>
                  </a:lnTo>
                  <a:lnTo>
                    <a:pt x="1769363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1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967721" y="2320289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19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1696211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3" y="73151"/>
                  </a:lnTo>
                  <a:lnTo>
                    <a:pt x="1769363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1" y="731520"/>
                  </a:lnTo>
                  <a:lnTo>
                    <a:pt x="73151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0270363" y="2427858"/>
            <a:ext cx="1163320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0160">
              <a:lnSpc>
                <a:spcPts val="1660"/>
              </a:lnSpc>
              <a:spcBef>
                <a:spcPts val="36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96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Layers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transformers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955021" y="3151885"/>
            <a:ext cx="1795145" cy="758825"/>
            <a:chOff x="9955021" y="3151885"/>
            <a:chExt cx="1795145" cy="758825"/>
          </a:xfrm>
        </p:grpSpPr>
        <p:sp>
          <p:nvSpPr>
            <p:cNvPr id="82" name="object 82"/>
            <p:cNvSpPr/>
            <p:nvPr/>
          </p:nvSpPr>
          <p:spPr>
            <a:xfrm>
              <a:off x="9967721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4" y="0"/>
                  </a:moveTo>
                  <a:lnTo>
                    <a:pt x="73278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8"/>
                  </a:lnTo>
                  <a:lnTo>
                    <a:pt x="0" y="659764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8" y="733044"/>
                  </a:lnTo>
                  <a:lnTo>
                    <a:pt x="1696084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3" y="659764"/>
                  </a:lnTo>
                  <a:lnTo>
                    <a:pt x="1769363" y="73278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4" y="0"/>
                  </a:lnTo>
                  <a:close/>
                </a:path>
              </a:pathLst>
            </a:custGeom>
            <a:solidFill>
              <a:srgbClr val="E6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967721" y="316458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8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8" y="0"/>
                  </a:lnTo>
                  <a:lnTo>
                    <a:pt x="1696084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3" y="73278"/>
                  </a:lnTo>
                  <a:lnTo>
                    <a:pt x="1769363" y="659764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4" y="733044"/>
                  </a:lnTo>
                  <a:lnTo>
                    <a:pt x="73278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4"/>
                  </a:lnTo>
                  <a:lnTo>
                    <a:pt x="0" y="7327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0265409" y="3378454"/>
            <a:ext cx="11747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8192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Tokens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9955021" y="3997705"/>
            <a:ext cx="1795145" cy="758825"/>
            <a:chOff x="9955021" y="3997705"/>
            <a:chExt cx="1795145" cy="758825"/>
          </a:xfrm>
        </p:grpSpPr>
        <p:sp>
          <p:nvSpPr>
            <p:cNvPr id="86" name="object 86"/>
            <p:cNvSpPr/>
            <p:nvPr/>
          </p:nvSpPr>
          <p:spPr>
            <a:xfrm>
              <a:off x="9967721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1696084" y="0"/>
                  </a:moveTo>
                  <a:lnTo>
                    <a:pt x="73278" y="0"/>
                  </a:lnTo>
                  <a:lnTo>
                    <a:pt x="44737" y="5752"/>
                  </a:lnTo>
                  <a:lnTo>
                    <a:pt x="21447" y="21447"/>
                  </a:lnTo>
                  <a:lnTo>
                    <a:pt x="5752" y="44737"/>
                  </a:lnTo>
                  <a:lnTo>
                    <a:pt x="0" y="73279"/>
                  </a:lnTo>
                  <a:lnTo>
                    <a:pt x="0" y="659765"/>
                  </a:lnTo>
                  <a:lnTo>
                    <a:pt x="5752" y="688306"/>
                  </a:lnTo>
                  <a:lnTo>
                    <a:pt x="21447" y="711596"/>
                  </a:lnTo>
                  <a:lnTo>
                    <a:pt x="44737" y="727291"/>
                  </a:lnTo>
                  <a:lnTo>
                    <a:pt x="73278" y="733044"/>
                  </a:lnTo>
                  <a:lnTo>
                    <a:pt x="1696084" y="733044"/>
                  </a:lnTo>
                  <a:lnTo>
                    <a:pt x="1724626" y="727291"/>
                  </a:lnTo>
                  <a:lnTo>
                    <a:pt x="1747916" y="711596"/>
                  </a:lnTo>
                  <a:lnTo>
                    <a:pt x="1763611" y="688306"/>
                  </a:lnTo>
                  <a:lnTo>
                    <a:pt x="1769363" y="659765"/>
                  </a:lnTo>
                  <a:lnTo>
                    <a:pt x="1769363" y="73279"/>
                  </a:lnTo>
                  <a:lnTo>
                    <a:pt x="1763611" y="44737"/>
                  </a:lnTo>
                  <a:lnTo>
                    <a:pt x="1747916" y="21447"/>
                  </a:lnTo>
                  <a:lnTo>
                    <a:pt x="1724626" y="5752"/>
                  </a:lnTo>
                  <a:lnTo>
                    <a:pt x="1696084" y="0"/>
                  </a:lnTo>
                  <a:close/>
                </a:path>
              </a:pathLst>
            </a:custGeom>
            <a:solidFill>
              <a:srgbClr val="BB4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967721" y="4010405"/>
              <a:ext cx="1769745" cy="733425"/>
            </a:xfrm>
            <a:custGeom>
              <a:avLst/>
              <a:gdLst/>
              <a:ahLst/>
              <a:cxnLst/>
              <a:rect l="l" t="t" r="r" b="b"/>
              <a:pathLst>
                <a:path w="1769745" h="733425">
                  <a:moveTo>
                    <a:pt x="0" y="73279"/>
                  </a:moveTo>
                  <a:lnTo>
                    <a:pt x="5752" y="44737"/>
                  </a:lnTo>
                  <a:lnTo>
                    <a:pt x="21447" y="21447"/>
                  </a:lnTo>
                  <a:lnTo>
                    <a:pt x="44737" y="5752"/>
                  </a:lnTo>
                  <a:lnTo>
                    <a:pt x="73278" y="0"/>
                  </a:lnTo>
                  <a:lnTo>
                    <a:pt x="1696084" y="0"/>
                  </a:lnTo>
                  <a:lnTo>
                    <a:pt x="1724626" y="5752"/>
                  </a:lnTo>
                  <a:lnTo>
                    <a:pt x="1747916" y="21447"/>
                  </a:lnTo>
                  <a:lnTo>
                    <a:pt x="1763611" y="44737"/>
                  </a:lnTo>
                  <a:lnTo>
                    <a:pt x="1769363" y="73279"/>
                  </a:lnTo>
                  <a:lnTo>
                    <a:pt x="1769363" y="659765"/>
                  </a:lnTo>
                  <a:lnTo>
                    <a:pt x="1763611" y="688306"/>
                  </a:lnTo>
                  <a:lnTo>
                    <a:pt x="1747916" y="711596"/>
                  </a:lnTo>
                  <a:lnTo>
                    <a:pt x="1724626" y="727291"/>
                  </a:lnTo>
                  <a:lnTo>
                    <a:pt x="1696084" y="733044"/>
                  </a:lnTo>
                  <a:lnTo>
                    <a:pt x="73278" y="733044"/>
                  </a:lnTo>
                  <a:lnTo>
                    <a:pt x="44737" y="727291"/>
                  </a:lnTo>
                  <a:lnTo>
                    <a:pt x="21447" y="711596"/>
                  </a:lnTo>
                  <a:lnTo>
                    <a:pt x="5752" y="688306"/>
                  </a:lnTo>
                  <a:lnTo>
                    <a:pt x="0" y="659765"/>
                  </a:lnTo>
                  <a:lnTo>
                    <a:pt x="0" y="7327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10318750" y="4071873"/>
            <a:ext cx="1068705" cy="564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600</a:t>
            </a:r>
            <a:r>
              <a:rPr sz="19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TB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corpus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955021" y="4843526"/>
            <a:ext cx="1795145" cy="756920"/>
            <a:chOff x="9955021" y="4843526"/>
            <a:chExt cx="1795145" cy="756920"/>
          </a:xfrm>
        </p:grpSpPr>
        <p:sp>
          <p:nvSpPr>
            <p:cNvPr id="90" name="object 90"/>
            <p:cNvSpPr/>
            <p:nvPr/>
          </p:nvSpPr>
          <p:spPr>
            <a:xfrm>
              <a:off x="9967721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1696211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658368"/>
                  </a:lnTo>
                  <a:lnTo>
                    <a:pt x="5750" y="686835"/>
                  </a:lnTo>
                  <a:lnTo>
                    <a:pt x="21431" y="710088"/>
                  </a:lnTo>
                  <a:lnTo>
                    <a:pt x="44684" y="725769"/>
                  </a:lnTo>
                  <a:lnTo>
                    <a:pt x="73151" y="731520"/>
                  </a:lnTo>
                  <a:lnTo>
                    <a:pt x="1696211" y="731520"/>
                  </a:lnTo>
                  <a:lnTo>
                    <a:pt x="1724679" y="725769"/>
                  </a:lnTo>
                  <a:lnTo>
                    <a:pt x="1747932" y="710088"/>
                  </a:lnTo>
                  <a:lnTo>
                    <a:pt x="1763613" y="686835"/>
                  </a:lnTo>
                  <a:lnTo>
                    <a:pt x="1769363" y="658368"/>
                  </a:lnTo>
                  <a:lnTo>
                    <a:pt x="1769363" y="73151"/>
                  </a:lnTo>
                  <a:lnTo>
                    <a:pt x="1763613" y="44684"/>
                  </a:lnTo>
                  <a:lnTo>
                    <a:pt x="1747932" y="21431"/>
                  </a:lnTo>
                  <a:lnTo>
                    <a:pt x="1724679" y="5750"/>
                  </a:lnTo>
                  <a:lnTo>
                    <a:pt x="1696211" y="0"/>
                  </a:lnTo>
                  <a:close/>
                </a:path>
              </a:pathLst>
            </a:custGeom>
            <a:solidFill>
              <a:srgbClr val="83B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967721" y="4856226"/>
              <a:ext cx="1769745" cy="731520"/>
            </a:xfrm>
            <a:custGeom>
              <a:avLst/>
              <a:gdLst/>
              <a:ahLst/>
              <a:cxnLst/>
              <a:rect l="l" t="t" r="r" b="b"/>
              <a:pathLst>
                <a:path w="1769745" h="7315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1696211" y="0"/>
                  </a:lnTo>
                  <a:lnTo>
                    <a:pt x="1724679" y="5750"/>
                  </a:lnTo>
                  <a:lnTo>
                    <a:pt x="1747932" y="21431"/>
                  </a:lnTo>
                  <a:lnTo>
                    <a:pt x="1763613" y="44684"/>
                  </a:lnTo>
                  <a:lnTo>
                    <a:pt x="1769363" y="73151"/>
                  </a:lnTo>
                  <a:lnTo>
                    <a:pt x="1769363" y="658368"/>
                  </a:lnTo>
                  <a:lnTo>
                    <a:pt x="1763613" y="686835"/>
                  </a:lnTo>
                  <a:lnTo>
                    <a:pt x="1747932" y="710088"/>
                  </a:lnTo>
                  <a:lnTo>
                    <a:pt x="1724679" y="725769"/>
                  </a:lnTo>
                  <a:lnTo>
                    <a:pt x="1696211" y="731520"/>
                  </a:lnTo>
                  <a:lnTo>
                    <a:pt x="73151" y="731520"/>
                  </a:lnTo>
                  <a:lnTo>
                    <a:pt x="44684" y="725769"/>
                  </a:lnTo>
                  <a:lnTo>
                    <a:pt x="21431" y="710088"/>
                  </a:lnTo>
                  <a:lnTo>
                    <a:pt x="5750" y="686835"/>
                  </a:lnTo>
                  <a:lnTo>
                    <a:pt x="0" y="658368"/>
                  </a:lnTo>
                  <a:lnTo>
                    <a:pt x="0" y="73151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10229215" y="4917135"/>
            <a:ext cx="1245870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" algn="ctr">
              <a:lnSpc>
                <a:spcPts val="2125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16</a:t>
            </a:r>
            <a:r>
              <a:rPr sz="19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ts val="2125"/>
              </a:lnSpc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parameters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93" name="object 93"/>
          <p:cNvSpPr txBox="1"/>
          <p:nvPr/>
        </p:nvSpPr>
        <p:spPr>
          <a:xfrm>
            <a:off x="6198870" y="5902858"/>
            <a:ext cx="586994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https://internationaljournalofresearch.com/2023/04/07/evolution-of-chatgpt/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https://en.wikipedia.org/wiki/ChatGPT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190244"/>
            <a:ext cx="11734800" cy="47823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63138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Large</a:t>
            </a:r>
            <a:r>
              <a:rPr spc="5" dirty="0"/>
              <a:t> </a:t>
            </a:r>
            <a:r>
              <a:rPr spc="-5" dirty="0"/>
              <a:t>Language</a:t>
            </a:r>
            <a:r>
              <a:rPr spc="30" dirty="0"/>
              <a:t>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spc="-5" dirty="0"/>
              <a:t>Sizes </a:t>
            </a:r>
            <a:r>
              <a:rPr dirty="0"/>
              <a:t>(as of Mar</a:t>
            </a:r>
            <a:r>
              <a:rPr spc="-15" dirty="0"/>
              <a:t> </a:t>
            </a:r>
            <a:r>
              <a:rPr spc="-5" dirty="0"/>
              <a:t>2023)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177018" y="6059830"/>
            <a:ext cx="16948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https://lifearchitect.ai/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22859"/>
            <a:ext cx="11378184" cy="6400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7394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Codex</a:t>
            </a:r>
            <a:r>
              <a:rPr spc="10" dirty="0"/>
              <a:t> </a:t>
            </a:r>
            <a:r>
              <a:rPr spc="-5" dirty="0"/>
              <a:t>(Code</a:t>
            </a:r>
            <a:r>
              <a:rPr spc="10" dirty="0"/>
              <a:t> </a:t>
            </a:r>
            <a:r>
              <a:rPr dirty="0"/>
              <a:t>Generator)</a:t>
            </a:r>
            <a:r>
              <a:rPr spc="-5" dirty="0"/>
              <a:t> Model</a:t>
            </a:r>
            <a:r>
              <a:rPr spc="5" dirty="0"/>
              <a:t> </a:t>
            </a:r>
            <a:r>
              <a:rPr spc="-5" dirty="0"/>
              <a:t>Sizes</a:t>
            </a:r>
            <a:r>
              <a:rPr spc="5" dirty="0"/>
              <a:t> </a:t>
            </a:r>
            <a:r>
              <a:rPr dirty="0"/>
              <a:t>(as</a:t>
            </a:r>
            <a:r>
              <a:rPr spc="-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Oct</a:t>
            </a:r>
            <a:r>
              <a:rPr spc="-20" dirty="0"/>
              <a:t> </a:t>
            </a:r>
            <a:r>
              <a:rPr spc="-5" dirty="0"/>
              <a:t>2022)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7931" y="6148832"/>
            <a:ext cx="16948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https://lifearchitect.ai/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7348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Large</a:t>
            </a:r>
            <a:r>
              <a:rPr spc="10" dirty="0"/>
              <a:t> </a:t>
            </a:r>
            <a:r>
              <a:rPr spc="-5" dirty="0"/>
              <a:t>Language</a:t>
            </a:r>
            <a:r>
              <a:rPr spc="35" dirty="0"/>
              <a:t> </a:t>
            </a:r>
            <a:r>
              <a:rPr spc="-5" dirty="0"/>
              <a:t>Model</a:t>
            </a:r>
            <a:r>
              <a:rPr spc="-120" dirty="0"/>
              <a:t> </a:t>
            </a:r>
            <a:r>
              <a:rPr spc="-5" dirty="0"/>
              <a:t>API</a:t>
            </a:r>
            <a:r>
              <a:rPr spc="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spc="-5" dirty="0"/>
              <a:t>Hosted</a:t>
            </a:r>
            <a:r>
              <a:rPr spc="5" dirty="0"/>
              <a:t> </a:t>
            </a:r>
            <a:r>
              <a:rPr spc="-5" dirty="0"/>
              <a:t>(Plane</a:t>
            </a:r>
            <a:r>
              <a:rPr spc="15" dirty="0"/>
              <a:t> </a:t>
            </a:r>
            <a:r>
              <a:rPr spc="-5" dirty="0"/>
              <a:t>analogy)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619615" y="6092139"/>
            <a:ext cx="2265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https://lifearchitect.ai/models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762000"/>
            <a:ext cx="11734800" cy="5334000"/>
            <a:chOff x="228600" y="762000"/>
            <a:chExt cx="11734800" cy="5334000"/>
          </a:xfrm>
        </p:grpSpPr>
        <p:sp>
          <p:nvSpPr>
            <p:cNvPr id="5" name="object 5"/>
            <p:cNvSpPr/>
            <p:nvPr/>
          </p:nvSpPr>
          <p:spPr>
            <a:xfrm>
              <a:off x="228600" y="1066800"/>
              <a:ext cx="11734800" cy="5029200"/>
            </a:xfrm>
            <a:custGeom>
              <a:avLst/>
              <a:gdLst/>
              <a:ahLst/>
              <a:cxnLst/>
              <a:rect l="l" t="t" r="r" b="b"/>
              <a:pathLst>
                <a:path w="11734800" h="5029200">
                  <a:moveTo>
                    <a:pt x="11734800" y="0"/>
                  </a:moveTo>
                  <a:lnTo>
                    <a:pt x="0" y="0"/>
                  </a:lnTo>
                  <a:lnTo>
                    <a:pt x="0" y="5029200"/>
                  </a:lnTo>
                  <a:lnTo>
                    <a:pt x="11734800" y="5029200"/>
                  </a:lnTo>
                  <a:lnTo>
                    <a:pt x="117348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668" y="762000"/>
              <a:ext cx="4824984" cy="178460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91817" y="2852165"/>
            <a:ext cx="18129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Boeing</a:t>
            </a:r>
            <a:r>
              <a:rPr sz="18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787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1C1C1C"/>
                </a:solidFill>
                <a:latin typeface="Arial"/>
                <a:cs typeface="Arial"/>
              </a:rPr>
              <a:t>GPT-4,</a:t>
            </a:r>
            <a:r>
              <a:rPr sz="18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PaLM</a:t>
            </a:r>
            <a:r>
              <a:rPr sz="1800" b="1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API</a:t>
            </a:r>
            <a:r>
              <a:rPr sz="18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Only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(leased)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03620" y="3019044"/>
            <a:ext cx="5879465" cy="1812925"/>
            <a:chOff x="6103620" y="3019044"/>
            <a:chExt cx="5879465" cy="1812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3620" y="3019044"/>
              <a:ext cx="2353055" cy="7726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4817" y="3203714"/>
              <a:ext cx="1628101" cy="162810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884926" y="4045711"/>
            <a:ext cx="19431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Cessna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Flan-T5,</a:t>
            </a:r>
            <a:r>
              <a:rPr sz="1800" b="1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Pythia</a:t>
            </a:r>
            <a:r>
              <a:rPr sz="1800" b="1" spc="-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Hosted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(owned)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0079228" y="4554473"/>
            <a:ext cx="18167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Paper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Plan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Alpaca,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Koala</a:t>
            </a:r>
            <a:r>
              <a:rPr sz="1800" b="1" spc="-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… </a:t>
            </a:r>
            <a:r>
              <a:rPr sz="1800" spc="-48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Hosted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(owned)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482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Achievements</a:t>
            </a:r>
            <a:r>
              <a:rPr spc="20" dirty="0"/>
              <a:t> </a:t>
            </a:r>
            <a:r>
              <a:rPr spc="-5" dirty="0"/>
              <a:t>unlocked</a:t>
            </a:r>
            <a:r>
              <a:rPr spc="10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spc="-5" dirty="0"/>
              <a:t>LLMs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3242" y="6170472"/>
            <a:ext cx="22656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https://lifearchitect.ai/models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727" y="1046975"/>
            <a:ext cx="352818" cy="4564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016" y="2157971"/>
            <a:ext cx="421398" cy="4427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7491" y="3279622"/>
            <a:ext cx="278155" cy="4412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6344" y="4399762"/>
            <a:ext cx="726198" cy="44122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09016" y="5413247"/>
            <a:ext cx="10998835" cy="622300"/>
            <a:chOff x="509016" y="5413247"/>
            <a:chExt cx="10998835" cy="62230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016" y="5519927"/>
              <a:ext cx="1207770" cy="44883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4364" y="5413247"/>
              <a:ext cx="640079" cy="6217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29783" y="5413247"/>
              <a:ext cx="640079" cy="6217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8148" y="5422391"/>
              <a:ext cx="640079" cy="6035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3756" y="5413247"/>
              <a:ext cx="640079" cy="6217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9656" y="5413247"/>
              <a:ext cx="640079" cy="6217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67644" y="5422391"/>
              <a:ext cx="640079" cy="60350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83538" y="1008125"/>
            <a:ext cx="10293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GPT3</a:t>
            </a:r>
            <a:r>
              <a:rPr sz="16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13B, </a:t>
            </a:r>
            <a:r>
              <a:rPr sz="1600" spc="-4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PaLM</a:t>
            </a:r>
            <a:r>
              <a:rPr sz="16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8B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6552" y="1987423"/>
            <a:ext cx="107315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GPT3 175B, </a:t>
            </a:r>
            <a:r>
              <a:rPr sz="1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La</a:t>
            </a:r>
            <a:r>
              <a:rPr sz="1400" spc="-10" dirty="0">
                <a:solidFill>
                  <a:srgbClr val="1C1C1C"/>
                </a:solidFill>
                <a:latin typeface="Arial MT"/>
                <a:cs typeface="Arial MT"/>
              </a:rPr>
              <a:t>MD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4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137B  PaLM</a:t>
            </a:r>
            <a:r>
              <a:rPr sz="14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64B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Chinchila</a:t>
            </a:r>
            <a:r>
              <a:rPr sz="14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C1C1C"/>
                </a:solidFill>
                <a:latin typeface="Arial MT"/>
                <a:cs typeface="Arial MT"/>
              </a:rPr>
              <a:t>7B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6227" y="3235579"/>
            <a:ext cx="12738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PaLM</a:t>
            </a:r>
            <a:r>
              <a:rPr sz="16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540B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Chinchila</a:t>
            </a:r>
            <a:r>
              <a:rPr sz="1600" spc="-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70B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6552" y="4288282"/>
            <a:ext cx="11868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GPT4,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Gemini</a:t>
            </a:r>
            <a:r>
              <a:rPr sz="16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C1C1C"/>
                </a:solidFill>
                <a:latin typeface="Arial MT"/>
                <a:cs typeface="Arial MT"/>
              </a:rPr>
              <a:t>(est.)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18147" y="2095500"/>
            <a:ext cx="640079" cy="6339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74364" y="955547"/>
            <a:ext cx="640079" cy="61569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29784" y="941832"/>
            <a:ext cx="640079" cy="6400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18147" y="941832"/>
            <a:ext cx="640079" cy="64007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74364" y="2095500"/>
            <a:ext cx="640079" cy="63398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29784" y="2089404"/>
            <a:ext cx="640079" cy="64617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53756" y="2092451"/>
            <a:ext cx="640079" cy="6400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439656" y="2098548"/>
            <a:ext cx="640079" cy="62788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867643" y="2095500"/>
            <a:ext cx="640079" cy="63398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74364" y="3086100"/>
            <a:ext cx="640079" cy="6461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29784" y="3089148"/>
            <a:ext cx="640079" cy="64007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518147" y="3095244"/>
            <a:ext cx="640079" cy="6278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953756" y="3086100"/>
            <a:ext cx="640079" cy="64617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439656" y="3104388"/>
            <a:ext cx="640079" cy="6096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0867643" y="3092195"/>
            <a:ext cx="640079" cy="63398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674364" y="4238244"/>
            <a:ext cx="640079" cy="6400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129784" y="4244340"/>
            <a:ext cx="640079" cy="62788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518147" y="4241291"/>
            <a:ext cx="640079" cy="63398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953756" y="4247388"/>
            <a:ext cx="640079" cy="6202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439656" y="4247388"/>
            <a:ext cx="640079" cy="6217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867643" y="4250435"/>
            <a:ext cx="640079" cy="615695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492246" y="1604899"/>
            <a:ext cx="9956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Mod.</a:t>
            </a:r>
            <a:r>
              <a:rPr sz="11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Arithmetic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5092700" y="1610995"/>
            <a:ext cx="7042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D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b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gg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i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25310" y="1617090"/>
            <a:ext cx="10134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Comprehension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11982" y="2781045"/>
            <a:ext cx="11334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Linguistic</a:t>
            </a:r>
            <a:r>
              <a:rPr sz="11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Puzzles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40300" y="2781045"/>
            <a:ext cx="8528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Emoji</a:t>
            </a:r>
            <a:r>
              <a:rPr sz="11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Movies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56452" y="2781045"/>
            <a:ext cx="412940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GRE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-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Comprehension</a:t>
            </a:r>
            <a:r>
              <a:rPr sz="1100" spc="1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Metaphor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Understanding</a:t>
            </a:r>
            <a:r>
              <a:rPr sz="1100" spc="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Physical</a:t>
            </a:r>
            <a:r>
              <a:rPr sz="11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Intuition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49204" y="2781045"/>
            <a:ext cx="11385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Logical</a:t>
            </a:r>
            <a:r>
              <a:rPr sz="11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Deduction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23030" y="3849370"/>
            <a:ext cx="11112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Geometric</a:t>
            </a:r>
            <a:r>
              <a:rPr sz="11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Shape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73217" y="3849370"/>
            <a:ext cx="5848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Proverbs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365494" y="3849370"/>
            <a:ext cx="1229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Phonetic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Alphabets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36789" y="3849370"/>
            <a:ext cx="10801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l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ementary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M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ath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307830" y="3849370"/>
            <a:ext cx="11944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Casual</a:t>
            </a:r>
            <a:r>
              <a:rPr sz="11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Judgement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78997" y="3849370"/>
            <a:ext cx="10598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Code</a:t>
            </a:r>
            <a:r>
              <a:rPr sz="11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Line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Desc.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92246" y="4962905"/>
            <a:ext cx="88011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College-Level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exams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055870" y="5047615"/>
            <a:ext cx="7981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Self-Critique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35344" y="5047615"/>
            <a:ext cx="8102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App</a:t>
            </a:r>
            <a:r>
              <a:rPr sz="11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Building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15198" y="5047615"/>
            <a:ext cx="11601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Spatial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Reasoning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195054" y="5047615"/>
            <a:ext cx="12674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Advanced</a:t>
            </a:r>
            <a:r>
              <a:rPr sz="11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Creativity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574781" y="5047615"/>
            <a:ext cx="13315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Embodiment</a:t>
            </a:r>
            <a:r>
              <a:rPr sz="11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Options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603752" y="6130544"/>
            <a:ext cx="6800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Grounding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73522" y="6062573"/>
            <a:ext cx="86614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Lon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g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H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ori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z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 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Planning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35344" y="6154927"/>
            <a:ext cx="7264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ers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u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i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906893" y="6070803"/>
            <a:ext cx="8121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Advanced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Emb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o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i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m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n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378442" y="6154927"/>
            <a:ext cx="7169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Awareness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850118" y="6154927"/>
            <a:ext cx="52260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M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ore….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800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 is</a:t>
            </a:r>
            <a:r>
              <a:rPr spc="-130" dirty="0"/>
              <a:t> </a:t>
            </a:r>
            <a:r>
              <a:rPr spc="-5" dirty="0"/>
              <a:t>Artificial</a:t>
            </a:r>
            <a:r>
              <a:rPr spc="5" dirty="0"/>
              <a:t> </a:t>
            </a:r>
            <a:r>
              <a:rPr spc="-5" dirty="0"/>
              <a:t>Intelligence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1161" y="1688033"/>
            <a:ext cx="9683750" cy="2721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100"/>
              </a:spcBef>
            </a:pPr>
            <a:r>
              <a:rPr sz="4400" spc="-60" dirty="0">
                <a:solidFill>
                  <a:srgbClr val="212121"/>
                </a:solidFill>
                <a:latin typeface="Roboto"/>
                <a:cs typeface="Roboto"/>
              </a:rPr>
              <a:t>In</a:t>
            </a:r>
            <a:r>
              <a:rPr sz="4400" spc="-1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20" dirty="0">
                <a:solidFill>
                  <a:srgbClr val="212121"/>
                </a:solidFill>
                <a:latin typeface="Roboto"/>
                <a:cs typeface="Roboto"/>
              </a:rPr>
              <a:t>simple</a:t>
            </a:r>
            <a:r>
              <a:rPr lang="en-US" sz="4400" spc="-20" dirty="0">
                <a:solidFill>
                  <a:srgbClr val="212121"/>
                </a:solidFill>
                <a:latin typeface="Roboto"/>
                <a:cs typeface="Roboto"/>
              </a:rPr>
              <a:t> terms</a:t>
            </a:r>
            <a:r>
              <a:rPr sz="4400" spc="55" dirty="0">
                <a:solidFill>
                  <a:srgbClr val="212121"/>
                </a:solidFill>
                <a:latin typeface="Roboto"/>
                <a:cs typeface="Roboto"/>
              </a:rPr>
              <a:t>,</a:t>
            </a:r>
            <a:r>
              <a:rPr sz="4400" spc="-1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lang="en-US" sz="4400" spc="-10" dirty="0">
                <a:solidFill>
                  <a:srgbClr val="212121"/>
                </a:solidFill>
                <a:latin typeface="Roboto"/>
                <a:cs typeface="Roboto"/>
              </a:rPr>
              <a:t>artificial </a:t>
            </a:r>
            <a:r>
              <a:rPr sz="4400" spc="-25" dirty="0">
                <a:solidFill>
                  <a:srgbClr val="212121"/>
                </a:solidFill>
                <a:latin typeface="Roboto"/>
                <a:cs typeface="Roboto"/>
              </a:rPr>
              <a:t>intelligence</a:t>
            </a:r>
            <a:r>
              <a:rPr sz="4400" spc="1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40" dirty="0">
                <a:solidFill>
                  <a:srgbClr val="212121"/>
                </a:solidFill>
                <a:latin typeface="Roboto"/>
                <a:cs typeface="Roboto"/>
              </a:rPr>
              <a:t>is </a:t>
            </a:r>
            <a:r>
              <a:rPr sz="4400" spc="-108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lang="en-US" sz="4400" spc="-108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lang="en-US" sz="4400" spc="-15" dirty="0">
                <a:solidFill>
                  <a:srgbClr val="212121"/>
                </a:solidFill>
                <a:latin typeface="Roboto"/>
                <a:cs typeface="Roboto"/>
              </a:rPr>
              <a:t>computer s</a:t>
            </a:r>
            <a:r>
              <a:rPr sz="4400" spc="-15" dirty="0">
                <a:solidFill>
                  <a:srgbClr val="212121"/>
                </a:solidFill>
                <a:latin typeface="Roboto"/>
                <a:cs typeface="Roboto"/>
              </a:rPr>
              <a:t>cience </a:t>
            </a:r>
            <a:r>
              <a:rPr sz="4400" spc="-50" dirty="0">
                <a:solidFill>
                  <a:srgbClr val="212121"/>
                </a:solidFill>
                <a:latin typeface="Roboto"/>
                <a:cs typeface="Roboto"/>
              </a:rPr>
              <a:t>that</a:t>
            </a:r>
            <a:r>
              <a:rPr sz="4400" spc="-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40" dirty="0">
                <a:solidFill>
                  <a:srgbClr val="212121"/>
                </a:solidFill>
                <a:latin typeface="Roboto"/>
                <a:cs typeface="Roboto"/>
              </a:rPr>
              <a:t>is</a:t>
            </a:r>
            <a:r>
              <a:rPr sz="4400" spc="-1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20" dirty="0">
                <a:solidFill>
                  <a:srgbClr val="212121"/>
                </a:solidFill>
                <a:latin typeface="Roboto"/>
                <a:cs typeface="Roboto"/>
              </a:rPr>
              <a:t>capable </a:t>
            </a:r>
            <a:r>
              <a:rPr sz="4400" spc="40" dirty="0">
                <a:solidFill>
                  <a:srgbClr val="212121"/>
                </a:solidFill>
                <a:latin typeface="Roboto"/>
                <a:cs typeface="Roboto"/>
              </a:rPr>
              <a:t>of </a:t>
            </a:r>
            <a:r>
              <a:rPr sz="4400" spc="4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25" dirty="0">
                <a:solidFill>
                  <a:srgbClr val="212121"/>
                </a:solidFill>
                <a:latin typeface="Roboto"/>
                <a:cs typeface="Roboto"/>
              </a:rPr>
              <a:t>completing</a:t>
            </a:r>
            <a:r>
              <a:rPr sz="440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35" dirty="0">
                <a:solidFill>
                  <a:srgbClr val="212121"/>
                </a:solidFill>
                <a:latin typeface="Roboto"/>
                <a:cs typeface="Roboto"/>
              </a:rPr>
              <a:t>tasks</a:t>
            </a:r>
            <a:r>
              <a:rPr sz="4400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50" dirty="0">
                <a:solidFill>
                  <a:srgbClr val="212121"/>
                </a:solidFill>
                <a:latin typeface="Roboto"/>
                <a:cs typeface="Roboto"/>
              </a:rPr>
              <a:t>that</a:t>
            </a:r>
            <a:r>
              <a:rPr sz="4400" spc="-25" dirty="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lang="en-US" sz="4400" spc="-45" dirty="0">
                <a:solidFill>
                  <a:srgbClr val="212121"/>
                </a:solidFill>
                <a:latin typeface="Roboto"/>
                <a:cs typeface="Roboto"/>
              </a:rPr>
              <a:t>require </a:t>
            </a:r>
            <a:r>
              <a:rPr lang="en-US" sz="4400" spc="-45">
                <a:solidFill>
                  <a:srgbClr val="212121"/>
                </a:solidFill>
                <a:latin typeface="Roboto"/>
                <a:cs typeface="Roboto"/>
              </a:rPr>
              <a:t>human intelligence </a:t>
            </a:r>
            <a:r>
              <a:rPr sz="4400" spc="-20">
                <a:solidFill>
                  <a:srgbClr val="212121"/>
                </a:solidFill>
                <a:latin typeface="Roboto"/>
                <a:cs typeface="Roboto"/>
              </a:rPr>
              <a:t>to</a:t>
            </a:r>
            <a:r>
              <a:rPr sz="4400" spc="-10">
                <a:solidFill>
                  <a:srgbClr val="212121"/>
                </a:solidFill>
                <a:latin typeface="Roboto"/>
                <a:cs typeface="Roboto"/>
              </a:rPr>
              <a:t> </a:t>
            </a:r>
            <a:r>
              <a:rPr sz="4400" spc="-5" dirty="0">
                <a:solidFill>
                  <a:srgbClr val="212121"/>
                </a:solidFill>
                <a:latin typeface="Roboto"/>
                <a:cs typeface="Roboto"/>
              </a:rPr>
              <a:t>complete.</a:t>
            </a:r>
            <a:endParaRPr sz="44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13531"/>
            <a:ext cx="2080259" cy="37444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853928" y="6554723"/>
            <a:ext cx="1021080" cy="151130"/>
          </a:xfrm>
          <a:custGeom>
            <a:avLst/>
            <a:gdLst/>
            <a:ahLst/>
            <a:cxnLst/>
            <a:rect l="l" t="t" r="r" b="b"/>
            <a:pathLst>
              <a:path w="1021079" h="151129">
                <a:moveTo>
                  <a:pt x="234823" y="32600"/>
                </a:moveTo>
                <a:lnTo>
                  <a:pt x="201802" y="32600"/>
                </a:lnTo>
                <a:lnTo>
                  <a:pt x="201802" y="148602"/>
                </a:lnTo>
                <a:lnTo>
                  <a:pt x="234823" y="148602"/>
                </a:lnTo>
                <a:lnTo>
                  <a:pt x="234823" y="32600"/>
                </a:lnTo>
                <a:close/>
              </a:path>
              <a:path w="1021079" h="151129">
                <a:moveTo>
                  <a:pt x="281304" y="1511"/>
                </a:moveTo>
                <a:lnTo>
                  <a:pt x="155321" y="1511"/>
                </a:lnTo>
                <a:lnTo>
                  <a:pt x="155321" y="32600"/>
                </a:lnTo>
                <a:lnTo>
                  <a:pt x="281304" y="32600"/>
                </a:lnTo>
                <a:lnTo>
                  <a:pt x="281304" y="1511"/>
                </a:lnTo>
                <a:close/>
              </a:path>
              <a:path w="1021079" h="151129">
                <a:moveTo>
                  <a:pt x="699262" y="1511"/>
                </a:moveTo>
                <a:lnTo>
                  <a:pt x="615950" y="1511"/>
                </a:lnTo>
                <a:lnTo>
                  <a:pt x="615950" y="33362"/>
                </a:lnTo>
                <a:lnTo>
                  <a:pt x="709041" y="33362"/>
                </a:lnTo>
                <a:lnTo>
                  <a:pt x="713486" y="38671"/>
                </a:lnTo>
                <a:lnTo>
                  <a:pt x="713486" y="57619"/>
                </a:lnTo>
                <a:lnTo>
                  <a:pt x="646683" y="57619"/>
                </a:lnTo>
                <a:lnTo>
                  <a:pt x="629941" y="60096"/>
                </a:lnTo>
                <a:lnTo>
                  <a:pt x="617997" y="67760"/>
                </a:lnTo>
                <a:lnTo>
                  <a:pt x="610840" y="80969"/>
                </a:lnTo>
                <a:lnTo>
                  <a:pt x="608456" y="100075"/>
                </a:lnTo>
                <a:lnTo>
                  <a:pt x="608456" y="106895"/>
                </a:lnTo>
                <a:lnTo>
                  <a:pt x="610864" y="126207"/>
                </a:lnTo>
                <a:lnTo>
                  <a:pt x="618188" y="139122"/>
                </a:lnTo>
                <a:lnTo>
                  <a:pt x="630584" y="146350"/>
                </a:lnTo>
                <a:lnTo>
                  <a:pt x="648207" y="148602"/>
                </a:lnTo>
                <a:lnTo>
                  <a:pt x="746505" y="148602"/>
                </a:lnTo>
                <a:lnTo>
                  <a:pt x="746505" y="117513"/>
                </a:lnTo>
                <a:lnTo>
                  <a:pt x="646683" y="117513"/>
                </a:lnTo>
                <a:lnTo>
                  <a:pt x="640715" y="115239"/>
                </a:lnTo>
                <a:lnTo>
                  <a:pt x="640715" y="89458"/>
                </a:lnTo>
                <a:lnTo>
                  <a:pt x="646683" y="87185"/>
                </a:lnTo>
                <a:lnTo>
                  <a:pt x="746505" y="87185"/>
                </a:lnTo>
                <a:lnTo>
                  <a:pt x="746505" y="52311"/>
                </a:lnTo>
                <a:lnTo>
                  <a:pt x="744071" y="28702"/>
                </a:lnTo>
                <a:lnTo>
                  <a:pt x="736076" y="12980"/>
                </a:lnTo>
                <a:lnTo>
                  <a:pt x="721485" y="4224"/>
                </a:lnTo>
                <a:lnTo>
                  <a:pt x="699262" y="1511"/>
                </a:lnTo>
                <a:close/>
              </a:path>
              <a:path w="1021079" h="151129">
                <a:moveTo>
                  <a:pt x="746505" y="87185"/>
                </a:moveTo>
                <a:lnTo>
                  <a:pt x="713486" y="87185"/>
                </a:lnTo>
                <a:lnTo>
                  <a:pt x="713486" y="117513"/>
                </a:lnTo>
                <a:lnTo>
                  <a:pt x="746505" y="117513"/>
                </a:lnTo>
                <a:lnTo>
                  <a:pt x="746505" y="87185"/>
                </a:lnTo>
                <a:close/>
              </a:path>
              <a:path w="1021079" h="151129">
                <a:moveTo>
                  <a:pt x="973836" y="1511"/>
                </a:moveTo>
                <a:lnTo>
                  <a:pt x="890524" y="1511"/>
                </a:lnTo>
                <a:lnTo>
                  <a:pt x="890524" y="33362"/>
                </a:lnTo>
                <a:lnTo>
                  <a:pt x="983615" y="33362"/>
                </a:lnTo>
                <a:lnTo>
                  <a:pt x="988060" y="38671"/>
                </a:lnTo>
                <a:lnTo>
                  <a:pt x="988060" y="57619"/>
                </a:lnTo>
                <a:lnTo>
                  <a:pt x="921257" y="57619"/>
                </a:lnTo>
                <a:lnTo>
                  <a:pt x="904515" y="60096"/>
                </a:lnTo>
                <a:lnTo>
                  <a:pt x="892571" y="67760"/>
                </a:lnTo>
                <a:lnTo>
                  <a:pt x="885414" y="80969"/>
                </a:lnTo>
                <a:lnTo>
                  <a:pt x="883030" y="100075"/>
                </a:lnTo>
                <a:lnTo>
                  <a:pt x="883030" y="106895"/>
                </a:lnTo>
                <a:lnTo>
                  <a:pt x="885438" y="126207"/>
                </a:lnTo>
                <a:lnTo>
                  <a:pt x="892762" y="139122"/>
                </a:lnTo>
                <a:lnTo>
                  <a:pt x="905158" y="146350"/>
                </a:lnTo>
                <a:lnTo>
                  <a:pt x="922781" y="148602"/>
                </a:lnTo>
                <a:lnTo>
                  <a:pt x="1021079" y="148602"/>
                </a:lnTo>
                <a:lnTo>
                  <a:pt x="1021079" y="117513"/>
                </a:lnTo>
                <a:lnTo>
                  <a:pt x="921257" y="117513"/>
                </a:lnTo>
                <a:lnTo>
                  <a:pt x="915289" y="115239"/>
                </a:lnTo>
                <a:lnTo>
                  <a:pt x="915289" y="89458"/>
                </a:lnTo>
                <a:lnTo>
                  <a:pt x="921257" y="87185"/>
                </a:lnTo>
                <a:lnTo>
                  <a:pt x="1021079" y="87185"/>
                </a:lnTo>
                <a:lnTo>
                  <a:pt x="1021079" y="52311"/>
                </a:lnTo>
                <a:lnTo>
                  <a:pt x="1018645" y="28702"/>
                </a:lnTo>
                <a:lnTo>
                  <a:pt x="1010650" y="12980"/>
                </a:lnTo>
                <a:lnTo>
                  <a:pt x="996059" y="4224"/>
                </a:lnTo>
                <a:lnTo>
                  <a:pt x="973836" y="1511"/>
                </a:lnTo>
                <a:close/>
              </a:path>
              <a:path w="1021079" h="151129">
                <a:moveTo>
                  <a:pt x="1021079" y="87185"/>
                </a:moveTo>
                <a:lnTo>
                  <a:pt x="988060" y="87185"/>
                </a:lnTo>
                <a:lnTo>
                  <a:pt x="988060" y="117513"/>
                </a:lnTo>
                <a:lnTo>
                  <a:pt x="1021079" y="117513"/>
                </a:lnTo>
                <a:lnTo>
                  <a:pt x="1021079" y="87185"/>
                </a:lnTo>
                <a:close/>
              </a:path>
              <a:path w="1021079" h="151129">
                <a:moveTo>
                  <a:pt x="372110" y="32600"/>
                </a:moveTo>
                <a:lnTo>
                  <a:pt x="339090" y="32600"/>
                </a:lnTo>
                <a:lnTo>
                  <a:pt x="339090" y="148602"/>
                </a:lnTo>
                <a:lnTo>
                  <a:pt x="372110" y="148602"/>
                </a:lnTo>
                <a:lnTo>
                  <a:pt x="372110" y="32600"/>
                </a:lnTo>
                <a:close/>
              </a:path>
              <a:path w="1021079" h="151129">
                <a:moveTo>
                  <a:pt x="418592" y="1511"/>
                </a:moveTo>
                <a:lnTo>
                  <a:pt x="291846" y="1511"/>
                </a:lnTo>
                <a:lnTo>
                  <a:pt x="291846" y="32600"/>
                </a:lnTo>
                <a:lnTo>
                  <a:pt x="418592" y="32600"/>
                </a:lnTo>
                <a:lnTo>
                  <a:pt x="418592" y="1511"/>
                </a:lnTo>
                <a:close/>
              </a:path>
              <a:path w="1021079" h="151129">
                <a:moveTo>
                  <a:pt x="832739" y="32600"/>
                </a:moveTo>
                <a:lnTo>
                  <a:pt x="799719" y="32600"/>
                </a:lnTo>
                <a:lnTo>
                  <a:pt x="799719" y="148602"/>
                </a:lnTo>
                <a:lnTo>
                  <a:pt x="832739" y="148602"/>
                </a:lnTo>
                <a:lnTo>
                  <a:pt x="832739" y="32600"/>
                </a:lnTo>
                <a:close/>
              </a:path>
              <a:path w="1021079" h="151129">
                <a:moveTo>
                  <a:pt x="879982" y="1511"/>
                </a:moveTo>
                <a:lnTo>
                  <a:pt x="753237" y="1511"/>
                </a:lnTo>
                <a:lnTo>
                  <a:pt x="753237" y="32600"/>
                </a:lnTo>
                <a:lnTo>
                  <a:pt x="879982" y="32600"/>
                </a:lnTo>
                <a:lnTo>
                  <a:pt x="879982" y="1511"/>
                </a:lnTo>
                <a:close/>
              </a:path>
              <a:path w="1021079" h="151129">
                <a:moveTo>
                  <a:pt x="547624" y="1511"/>
                </a:moveTo>
                <a:lnTo>
                  <a:pt x="459104" y="1511"/>
                </a:lnTo>
                <a:lnTo>
                  <a:pt x="459104" y="148602"/>
                </a:lnTo>
                <a:lnTo>
                  <a:pt x="549148" y="148602"/>
                </a:lnTo>
                <a:lnTo>
                  <a:pt x="571305" y="145344"/>
                </a:lnTo>
                <a:lnTo>
                  <a:pt x="585628" y="135618"/>
                </a:lnTo>
                <a:lnTo>
                  <a:pt x="593332" y="119493"/>
                </a:lnTo>
                <a:lnTo>
                  <a:pt x="593534" y="117513"/>
                </a:lnTo>
                <a:lnTo>
                  <a:pt x="492125" y="117513"/>
                </a:lnTo>
                <a:lnTo>
                  <a:pt x="492125" y="33362"/>
                </a:lnTo>
                <a:lnTo>
                  <a:pt x="593288" y="33362"/>
                </a:lnTo>
                <a:lnTo>
                  <a:pt x="592772" y="29023"/>
                </a:lnTo>
                <a:lnTo>
                  <a:pt x="584009" y="13076"/>
                </a:lnTo>
                <a:lnTo>
                  <a:pt x="569055" y="4236"/>
                </a:lnTo>
                <a:lnTo>
                  <a:pt x="547624" y="1511"/>
                </a:lnTo>
                <a:close/>
              </a:path>
              <a:path w="1021079" h="151129">
                <a:moveTo>
                  <a:pt x="593288" y="33362"/>
                </a:moveTo>
                <a:lnTo>
                  <a:pt x="545465" y="33362"/>
                </a:lnTo>
                <a:lnTo>
                  <a:pt x="553081" y="34417"/>
                </a:lnTo>
                <a:lnTo>
                  <a:pt x="558196" y="37817"/>
                </a:lnTo>
                <a:lnTo>
                  <a:pt x="561074" y="43917"/>
                </a:lnTo>
                <a:lnTo>
                  <a:pt x="561975" y="53073"/>
                </a:lnTo>
                <a:lnTo>
                  <a:pt x="561975" y="97802"/>
                </a:lnTo>
                <a:lnTo>
                  <a:pt x="561074" y="106958"/>
                </a:lnTo>
                <a:lnTo>
                  <a:pt x="558196" y="113058"/>
                </a:lnTo>
                <a:lnTo>
                  <a:pt x="553081" y="116458"/>
                </a:lnTo>
                <a:lnTo>
                  <a:pt x="545465" y="117513"/>
                </a:lnTo>
                <a:lnTo>
                  <a:pt x="593534" y="117513"/>
                </a:lnTo>
                <a:lnTo>
                  <a:pt x="595552" y="97802"/>
                </a:lnTo>
                <a:lnTo>
                  <a:pt x="595629" y="53073"/>
                </a:lnTo>
                <a:lnTo>
                  <a:pt x="593288" y="33362"/>
                </a:lnTo>
                <a:close/>
              </a:path>
              <a:path w="1021079" h="151129">
                <a:moveTo>
                  <a:pt x="68180" y="34874"/>
                </a:moveTo>
                <a:lnTo>
                  <a:pt x="34544" y="34874"/>
                </a:lnTo>
                <a:lnTo>
                  <a:pt x="35305" y="35636"/>
                </a:lnTo>
                <a:lnTo>
                  <a:pt x="43003" y="50799"/>
                </a:lnTo>
                <a:lnTo>
                  <a:pt x="74679" y="113062"/>
                </a:lnTo>
                <a:lnTo>
                  <a:pt x="97186" y="146234"/>
                </a:lnTo>
                <a:lnTo>
                  <a:pt x="114807" y="150875"/>
                </a:lnTo>
                <a:lnTo>
                  <a:pt x="125051" y="149406"/>
                </a:lnTo>
                <a:lnTo>
                  <a:pt x="134461" y="143671"/>
                </a:lnTo>
                <a:lnTo>
                  <a:pt x="141347" y="131684"/>
                </a:lnTo>
                <a:lnTo>
                  <a:pt x="143417" y="116001"/>
                </a:lnTo>
                <a:lnTo>
                  <a:pt x="110236" y="116001"/>
                </a:lnTo>
                <a:lnTo>
                  <a:pt x="108839" y="115239"/>
                </a:lnTo>
                <a:lnTo>
                  <a:pt x="108839" y="113728"/>
                </a:lnTo>
                <a:lnTo>
                  <a:pt x="85359" y="68045"/>
                </a:lnTo>
                <a:lnTo>
                  <a:pt x="68180" y="34874"/>
                </a:lnTo>
                <a:close/>
              </a:path>
              <a:path w="1021079" h="151129">
                <a:moveTo>
                  <a:pt x="29972" y="0"/>
                </a:moveTo>
                <a:lnTo>
                  <a:pt x="19609" y="1457"/>
                </a:lnTo>
                <a:lnTo>
                  <a:pt x="9937" y="7110"/>
                </a:lnTo>
                <a:lnTo>
                  <a:pt x="2790" y="18875"/>
                </a:lnTo>
                <a:lnTo>
                  <a:pt x="0" y="38671"/>
                </a:lnTo>
                <a:lnTo>
                  <a:pt x="0" y="149364"/>
                </a:lnTo>
                <a:lnTo>
                  <a:pt x="33020" y="149364"/>
                </a:lnTo>
                <a:lnTo>
                  <a:pt x="33005" y="50606"/>
                </a:lnTo>
                <a:lnTo>
                  <a:pt x="32257" y="40944"/>
                </a:lnTo>
                <a:lnTo>
                  <a:pt x="32257" y="35636"/>
                </a:lnTo>
                <a:lnTo>
                  <a:pt x="33020" y="35636"/>
                </a:lnTo>
                <a:lnTo>
                  <a:pt x="34544" y="34874"/>
                </a:lnTo>
                <a:lnTo>
                  <a:pt x="68180" y="34874"/>
                </a:lnTo>
                <a:lnTo>
                  <a:pt x="58547" y="16675"/>
                </a:lnTo>
                <a:lnTo>
                  <a:pt x="53260" y="9911"/>
                </a:lnTo>
                <a:lnTo>
                  <a:pt x="47117" y="4641"/>
                </a:lnTo>
                <a:lnTo>
                  <a:pt x="39544" y="1219"/>
                </a:lnTo>
                <a:lnTo>
                  <a:pt x="29972" y="0"/>
                </a:lnTo>
                <a:close/>
              </a:path>
              <a:path w="1021079" h="151129">
                <a:moveTo>
                  <a:pt x="144018" y="1511"/>
                </a:moveTo>
                <a:lnTo>
                  <a:pt x="110998" y="1511"/>
                </a:lnTo>
                <a:lnTo>
                  <a:pt x="110998" y="100075"/>
                </a:lnTo>
                <a:lnTo>
                  <a:pt x="111760" y="109931"/>
                </a:lnTo>
                <a:lnTo>
                  <a:pt x="111760" y="115239"/>
                </a:lnTo>
                <a:lnTo>
                  <a:pt x="110998" y="115239"/>
                </a:lnTo>
                <a:lnTo>
                  <a:pt x="110236" y="116001"/>
                </a:lnTo>
                <a:lnTo>
                  <a:pt x="143417" y="116001"/>
                </a:lnTo>
                <a:lnTo>
                  <a:pt x="144018" y="111455"/>
                </a:lnTo>
                <a:lnTo>
                  <a:pt x="144018" y="1511"/>
                </a:lnTo>
                <a:close/>
              </a:path>
            </a:pathLst>
          </a:custGeom>
          <a:solidFill>
            <a:srgbClr val="67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31594" y="6572504"/>
            <a:ext cx="19748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©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2020</a:t>
            </a:r>
            <a:r>
              <a:rPr sz="800" spc="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NTT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DATA,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Inc.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6785C1"/>
                </a:solidFill>
                <a:latin typeface="Arial MT"/>
                <a:cs typeface="Arial MT"/>
              </a:rPr>
              <a:t>All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 rights</a:t>
            </a:r>
            <a:r>
              <a:rPr sz="800" spc="-10" dirty="0">
                <a:solidFill>
                  <a:srgbClr val="6785C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reserved.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7801" y="6572504"/>
            <a:ext cx="1384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785C1"/>
                </a:solidFill>
                <a:latin typeface="Arial MT"/>
                <a:cs typeface="Arial MT"/>
              </a:rPr>
              <a:t>30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1794" y="3417189"/>
            <a:ext cx="5118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Machine</a:t>
            </a:r>
            <a:r>
              <a:rPr sz="24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Learning Project</a:t>
            </a:r>
            <a:r>
              <a:rPr sz="2400" b="1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1C1C1C"/>
                </a:solidFill>
                <a:latin typeface="Arial"/>
                <a:cs typeface="Arial"/>
              </a:rPr>
              <a:t>Lifecycle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466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Hidden</a:t>
            </a:r>
            <a:r>
              <a:rPr spc="-25" dirty="0"/>
              <a:t> </a:t>
            </a:r>
            <a:r>
              <a:rPr spc="-70" dirty="0"/>
              <a:t>Tech</a:t>
            </a:r>
            <a:r>
              <a:rPr spc="-15" dirty="0"/>
              <a:t> </a:t>
            </a:r>
            <a:r>
              <a:rPr dirty="0"/>
              <a:t>debt</a:t>
            </a:r>
            <a:r>
              <a:rPr spc="-10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dirty="0"/>
              <a:t>ML</a:t>
            </a:r>
            <a:r>
              <a:rPr spc="-95" dirty="0"/>
              <a:t> </a:t>
            </a:r>
            <a:r>
              <a:rPr spc="-5" dirty="0"/>
              <a:t>Systems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410" y="1050121"/>
            <a:ext cx="11533579" cy="33678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5355" y="4731766"/>
            <a:ext cx="10917555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5" dirty="0">
                <a:solidFill>
                  <a:srgbClr val="1C1C1C"/>
                </a:solidFill>
                <a:latin typeface="Calibri"/>
                <a:cs typeface="Calibri"/>
              </a:rPr>
              <a:t>Only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1C1C1C"/>
                </a:solidFill>
                <a:latin typeface="Calibri"/>
                <a:cs typeface="Calibri"/>
              </a:rPr>
              <a:t>small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fraction </a:t>
            </a:r>
            <a:r>
              <a:rPr sz="2400" spc="-5" dirty="0">
                <a:solidFill>
                  <a:srgbClr val="1C1C1C"/>
                </a:solidFill>
                <a:latin typeface="Calibri"/>
                <a:cs typeface="Calibri"/>
              </a:rPr>
              <a:t>of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real-world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ML </a:t>
            </a:r>
            <a:r>
              <a:rPr sz="2400" spc="-20" dirty="0">
                <a:solidFill>
                  <a:srgbClr val="1C1C1C"/>
                </a:solidFill>
                <a:latin typeface="Calibri"/>
                <a:cs typeface="Calibri"/>
              </a:rPr>
              <a:t>systems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composed </a:t>
            </a:r>
            <a:r>
              <a:rPr sz="2400" spc="-5" dirty="0">
                <a:solidFill>
                  <a:srgbClr val="1C1C1C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the ML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code,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as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shown by </a:t>
            </a:r>
            <a:r>
              <a:rPr sz="2400" spc="-53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1C1C1C"/>
                </a:solidFill>
                <a:latin typeface="Calibri"/>
                <a:cs typeface="Calibri"/>
              </a:rPr>
              <a:t> small</a:t>
            </a:r>
            <a:r>
              <a:rPr sz="2400" spc="-2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C1C1C"/>
                </a:solidFill>
                <a:latin typeface="Calibri"/>
                <a:cs typeface="Calibri"/>
              </a:rPr>
              <a:t>red</a:t>
            </a:r>
            <a:r>
              <a:rPr sz="24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1C1C1C"/>
                </a:solidFill>
                <a:latin typeface="Calibri"/>
                <a:cs typeface="Calibri"/>
              </a:rPr>
              <a:t>box</a:t>
            </a:r>
            <a:r>
              <a:rPr sz="24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in the middle.</a:t>
            </a:r>
            <a:r>
              <a:rPr sz="24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required</a:t>
            </a:r>
            <a:r>
              <a:rPr sz="2400" spc="1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surrounding</a:t>
            </a:r>
            <a:r>
              <a:rPr sz="2400" spc="-1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C1C1C"/>
                </a:solidFill>
                <a:latin typeface="Calibri"/>
                <a:cs typeface="Calibri"/>
              </a:rPr>
              <a:t>infrastructure</a:t>
            </a:r>
            <a:r>
              <a:rPr sz="2400" spc="-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is </a:t>
            </a:r>
            <a:r>
              <a:rPr sz="2400" spc="-20" dirty="0">
                <a:solidFill>
                  <a:srgbClr val="1C1C1C"/>
                </a:solidFill>
                <a:latin typeface="Calibri"/>
                <a:cs typeface="Calibri"/>
              </a:rPr>
              <a:t>vast</a:t>
            </a:r>
            <a:r>
              <a:rPr sz="2400" dirty="0">
                <a:solidFill>
                  <a:srgbClr val="1C1C1C"/>
                </a:solidFill>
                <a:latin typeface="Calibri"/>
                <a:cs typeface="Calibri"/>
              </a:rPr>
              <a:t> and </a:t>
            </a:r>
            <a:r>
              <a:rPr sz="2400" spc="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1C1C1C"/>
                </a:solidFill>
                <a:latin typeface="Calibri"/>
                <a:cs typeface="Calibri"/>
              </a:rPr>
              <a:t>complex.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6582176"/>
            <a:ext cx="2012950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r>
              <a:rPr sz="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NTT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DATA,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rights reserved.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801" y="6582176"/>
            <a:ext cx="138430" cy="1397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31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7390" y="6131458"/>
            <a:ext cx="60960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NIPS</a:t>
            </a:r>
            <a:r>
              <a:rPr sz="1050" spc="-1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2015</a:t>
            </a:r>
            <a:r>
              <a:rPr sz="1050" spc="-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and</a:t>
            </a:r>
            <a:r>
              <a:rPr sz="1050" spc="-1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Machine</a:t>
            </a:r>
            <a:r>
              <a:rPr sz="1050" spc="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3B4043"/>
                </a:solidFill>
                <a:latin typeface="Calibri"/>
                <a:cs typeface="Calibri"/>
              </a:rPr>
              <a:t>Learning</a:t>
            </a:r>
            <a:r>
              <a:rPr sz="105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Research</a:t>
            </a:r>
            <a:r>
              <a:rPr sz="1050" spc="-2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at</a:t>
            </a:r>
            <a:r>
              <a:rPr sz="1050" spc="-5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B4043"/>
                </a:solidFill>
                <a:latin typeface="Calibri"/>
                <a:cs typeface="Calibri"/>
              </a:rPr>
              <a:t>Google.</a:t>
            </a:r>
            <a:r>
              <a:rPr sz="1050" spc="-10" dirty="0">
                <a:solidFill>
                  <a:srgbClr val="3B4043"/>
                </a:solidFill>
                <a:latin typeface="Calibri"/>
                <a:cs typeface="Calibri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Hidden</a:t>
            </a:r>
            <a:r>
              <a:rPr sz="105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Technical</a:t>
            </a:r>
            <a:r>
              <a:rPr sz="105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Debt</a:t>
            </a:r>
            <a:r>
              <a:rPr sz="105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in</a:t>
            </a:r>
            <a:r>
              <a:rPr sz="105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Machine</a:t>
            </a:r>
            <a:r>
              <a:rPr sz="105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Learning</a:t>
            </a:r>
            <a:r>
              <a:rPr sz="105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Systems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48867"/>
            <a:ext cx="12192000" cy="6010910"/>
            <a:chOff x="0" y="848867"/>
            <a:chExt cx="12192000" cy="60109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5488" y="1992248"/>
              <a:ext cx="5782056" cy="42576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088" y="4501896"/>
              <a:ext cx="3782567" cy="1324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68" y="1191445"/>
              <a:ext cx="3494919" cy="12198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" y="2975556"/>
              <a:ext cx="3886200" cy="12375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5300" y="848867"/>
              <a:ext cx="3810000" cy="136245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601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Algorithms</a:t>
            </a:r>
            <a:r>
              <a:rPr spc="-1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5" dirty="0"/>
              <a:t>Code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563" y="676655"/>
            <a:ext cx="9669780" cy="58125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7211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Learning</a:t>
            </a:r>
            <a:r>
              <a:rPr spc="25" dirty="0"/>
              <a:t> </a:t>
            </a:r>
            <a:r>
              <a:rPr spc="-5" dirty="0"/>
              <a:t>Lifecycle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5152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</a:t>
            </a:r>
            <a:r>
              <a:rPr spc="-25" dirty="0"/>
              <a:t> </a:t>
            </a:r>
            <a:r>
              <a:rPr spc="-5" dirty="0"/>
              <a:t>Definition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11266805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Understand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business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use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case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 scope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define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proper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statement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Translate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 business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</a:t>
            </a:r>
            <a:r>
              <a:rPr sz="2000" spc="-1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AI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Understand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available and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collected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Milestones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Planning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6853" y="5985154"/>
            <a:ext cx="4354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Business</a:t>
            </a:r>
            <a:r>
              <a:rPr sz="1800" spc="-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Analyst,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Solution</a:t>
            </a:r>
            <a:r>
              <a:rPr sz="1800" spc="-8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Architect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5852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 Collection</a:t>
            </a:r>
            <a:r>
              <a:rPr spc="35" dirty="0"/>
              <a:t> </a:t>
            </a:r>
            <a:r>
              <a:rPr dirty="0"/>
              <a:t>/</a:t>
            </a:r>
            <a:r>
              <a:rPr spc="-20" dirty="0"/>
              <a:t> </a:t>
            </a:r>
            <a:r>
              <a:rPr spc="-5" dirty="0"/>
              <a:t>Ingestion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7710170" cy="362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Collect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relevant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you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can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use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train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test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your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Considerations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What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 the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trying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solve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What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source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already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exists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How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much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needed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4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How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we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bring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new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required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solve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What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privacy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concerns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dataset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public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Where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how do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store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8030" y="264414"/>
            <a:ext cx="3602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Analyst,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 Engineer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010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5" dirty="0"/>
              <a:t> </a:t>
            </a:r>
            <a:r>
              <a:rPr spc="-5" dirty="0"/>
              <a:t>Collection</a:t>
            </a:r>
            <a:r>
              <a:rPr spc="25" dirty="0"/>
              <a:t> </a:t>
            </a:r>
            <a:r>
              <a:rPr spc="-5" dirty="0"/>
              <a:t>contd.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4683125" cy="3623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Types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Structured</a:t>
            </a:r>
            <a:r>
              <a:rPr sz="20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Nominal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/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Categorical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Numerical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/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Continuous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Ordinal</a:t>
            </a:r>
            <a:r>
              <a:rPr sz="20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4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Time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series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Unstructured</a:t>
            </a:r>
            <a:r>
              <a:rPr sz="20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No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rigid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structure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954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0" dirty="0"/>
              <a:t> </a:t>
            </a:r>
            <a:r>
              <a:rPr spc="-5" dirty="0"/>
              <a:t>Cleaning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11390630" cy="3502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Clean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remove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missing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values,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outliers,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irrelevant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features,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convert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into </a:t>
            </a:r>
            <a:r>
              <a:rPr sz="2000" spc="-5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format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can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used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learning.</a:t>
            </a:r>
            <a:endParaRPr sz="20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Techniques</a:t>
            </a:r>
            <a:r>
              <a:rPr sz="20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includes</a:t>
            </a:r>
            <a:endParaRPr sz="2000">
              <a:latin typeface="Arial MT"/>
              <a:cs typeface="Arial MT"/>
            </a:endParaRPr>
          </a:p>
          <a:p>
            <a:pPr marL="922655" marR="453390" indent="-30099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Formatting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–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acquired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multiple sources.</a:t>
            </a:r>
            <a:r>
              <a:rPr sz="20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task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 to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standardize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record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formats.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cleaning –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procedures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allows for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removing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fixing</a:t>
            </a:r>
            <a:r>
              <a:rPr sz="20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inconsistencies.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Duplicates</a:t>
            </a:r>
            <a:endParaRPr sz="2000">
              <a:latin typeface="Arial MT"/>
              <a:cs typeface="Arial MT"/>
            </a:endParaRPr>
          </a:p>
          <a:p>
            <a:pPr marL="1466850" lvl="1" indent="-234950">
              <a:lnSpc>
                <a:spcPct val="100000"/>
              </a:lnSpc>
              <a:spcBef>
                <a:spcPts val="484"/>
              </a:spcBef>
              <a:buClr>
                <a:srgbClr val="0080B0"/>
              </a:buClr>
              <a:buChar char="•"/>
              <a:tabLst>
                <a:tab pos="1466215" algn="l"/>
                <a:tab pos="1466850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validity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checks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anonymization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–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techniques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anonymize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exclude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sensitive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information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655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sampling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– select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smaller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but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representative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sample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build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run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4150" y="264414"/>
            <a:ext cx="3717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 Data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Analysts,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Engineer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6609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dirty="0"/>
              <a:t> </a:t>
            </a:r>
            <a:r>
              <a:rPr spc="-5" dirty="0"/>
              <a:t>Exploration</a:t>
            </a:r>
            <a:r>
              <a:rPr spc="30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10" dirty="0"/>
              <a:t>Visualization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3978"/>
            <a:ext cx="11198225" cy="485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0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exploration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involves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analysing</a:t>
            </a:r>
            <a:r>
              <a:rPr sz="1800" spc="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understand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its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characteristics,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its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size,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structure,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distribution.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39395" marR="6604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This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includes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performing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basic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statistical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analysis,</a:t>
            </a:r>
            <a:r>
              <a:rPr sz="1800" spc="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such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calculating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mean,</a:t>
            </a:r>
            <a:r>
              <a:rPr sz="1800" b="1" spc="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median,</a:t>
            </a:r>
            <a:r>
              <a:rPr sz="1800" b="1" spc="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1800" b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standard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deviation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,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well</a:t>
            </a:r>
            <a:r>
              <a:rPr sz="1800" spc="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more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advanced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techniques,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such as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clustering,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principal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component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 analysis,</a:t>
            </a:r>
            <a:r>
              <a:rPr sz="1800" b="1" spc="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and </a:t>
            </a:r>
            <a:r>
              <a:rPr sz="1800" b="1" spc="-48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data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profiling.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"/>
              <a:cs typeface="Arial"/>
            </a:endParaRPr>
          </a:p>
          <a:p>
            <a:pPr marL="239395" marR="2984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goal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exploration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identify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any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quality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issues,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anomalies,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or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patterns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may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impact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modelling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process.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39395" marR="6794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visualization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important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part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data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exploration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involves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creating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visual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representations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 the </a:t>
            </a:r>
            <a:r>
              <a:rPr sz="1800" spc="-48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to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facilitate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understanding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communication.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39395" marR="81915" indent="-227329" algn="just">
              <a:lnSpc>
                <a:spcPct val="100000"/>
              </a:lnSpc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Visualization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techniques can include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scatter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plots,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histograms,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box plots,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heat maps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, and other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types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charts and graphs.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Visualization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can help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identify trends,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patterns,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and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outliers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 and can aid in </a:t>
            </a:r>
            <a:r>
              <a:rPr sz="1800" spc="-4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making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decisions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about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which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features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use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 model.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2670" y="255219"/>
            <a:ext cx="3669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Analysts,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58515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Feature</a:t>
            </a:r>
            <a:r>
              <a:rPr spc="5" dirty="0"/>
              <a:t> </a:t>
            </a:r>
            <a:r>
              <a:rPr spc="-5" dirty="0"/>
              <a:t>Selection</a:t>
            </a:r>
            <a:r>
              <a:rPr spc="25" dirty="0"/>
              <a:t> </a:t>
            </a:r>
            <a:r>
              <a:rPr spc="-5" dirty="0"/>
              <a:t>and</a:t>
            </a:r>
            <a:r>
              <a:rPr spc="15" dirty="0"/>
              <a:t> </a:t>
            </a:r>
            <a:r>
              <a:rPr spc="-5" dirty="0"/>
              <a:t>Feature Engineering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457908"/>
            <a:ext cx="11455400" cy="435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Feature selection is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process of selecting a subset of relevant features from a larger set of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available features. The goal of feature selection is to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reduce the dimensionality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 the data,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Arial"/>
                <a:cs typeface="Arial"/>
              </a:rPr>
              <a:t>eliminate</a:t>
            </a:r>
            <a:r>
              <a:rPr sz="20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Arial"/>
                <a:cs typeface="Arial"/>
              </a:rPr>
              <a:t>irrelevant</a:t>
            </a:r>
            <a:r>
              <a:rPr sz="20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or</a:t>
            </a:r>
            <a:r>
              <a:rPr sz="2000" b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redundant</a:t>
            </a:r>
            <a:r>
              <a:rPr sz="2000" b="1" spc="-2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features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,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improve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accuracy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efficiency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Feature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selection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can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be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performed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various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techniques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such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20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correlation</a:t>
            </a:r>
            <a:r>
              <a:rPr sz="2000" b="1" spc="-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Arial"/>
                <a:cs typeface="Arial"/>
              </a:rPr>
              <a:t>analysis,</a:t>
            </a:r>
            <a:endParaRPr sz="2000">
              <a:latin typeface="Arial"/>
              <a:cs typeface="Arial"/>
            </a:endParaRPr>
          </a:p>
          <a:p>
            <a:pPr marL="239395">
              <a:lnSpc>
                <a:spcPct val="100000"/>
              </a:lnSpc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forward/backward</a:t>
            </a:r>
            <a:r>
              <a:rPr sz="20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selection,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feature</a:t>
            </a:r>
            <a:r>
              <a:rPr sz="2000" b="1" spc="-4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importance</a:t>
            </a:r>
            <a:r>
              <a:rPr sz="2000" b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estimation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239395" marR="3365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Feature engineering is the process of creating new features from the available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 may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improve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performance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model.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Feature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engineering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involves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applying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domain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knowledge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transform</a:t>
            </a:r>
            <a:r>
              <a:rPr sz="20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extract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relevant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information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37084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Some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common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techniques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used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feature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engineering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include</a:t>
            </a:r>
            <a:r>
              <a:rPr sz="20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scaling,</a:t>
            </a:r>
            <a:r>
              <a:rPr sz="2000" b="1" spc="-2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normalization,</a:t>
            </a:r>
            <a:r>
              <a:rPr sz="2000" b="1" spc="-5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one-hot </a:t>
            </a:r>
            <a:r>
              <a:rPr sz="2000" b="1" spc="-54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encoding,</a:t>
            </a:r>
            <a:r>
              <a:rPr sz="2000" b="1" spc="-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binning,</a:t>
            </a:r>
            <a:r>
              <a:rPr sz="20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and</a:t>
            </a:r>
            <a:r>
              <a:rPr sz="20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dimensionality</a:t>
            </a:r>
            <a:r>
              <a:rPr sz="2000" b="1" spc="-3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reduction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2670" y="264414"/>
            <a:ext cx="3668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Analysts,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6399"/>
            <a:ext cx="12192000" cy="1373505"/>
            <a:chOff x="0" y="5486399"/>
            <a:chExt cx="12192000" cy="1373505"/>
          </a:xfrm>
        </p:grpSpPr>
        <p:sp>
          <p:nvSpPr>
            <p:cNvPr id="3" name="object 3"/>
            <p:cNvSpPr/>
            <p:nvPr/>
          </p:nvSpPr>
          <p:spPr>
            <a:xfrm>
              <a:off x="0" y="6400800"/>
              <a:ext cx="12192000" cy="459105"/>
            </a:xfrm>
            <a:custGeom>
              <a:avLst/>
              <a:gdLst/>
              <a:ahLst/>
              <a:cxnLst/>
              <a:rect l="l" t="t" r="r" b="b"/>
              <a:pathLst>
                <a:path w="12192000" h="459104">
                  <a:moveTo>
                    <a:pt x="12192000" y="0"/>
                  </a:moveTo>
                  <a:lnTo>
                    <a:pt x="0" y="0"/>
                  </a:lnTo>
                  <a:lnTo>
                    <a:pt x="0" y="458723"/>
                  </a:lnTo>
                  <a:lnTo>
                    <a:pt x="12192000" y="4587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6204" y="6481572"/>
              <a:ext cx="1178052" cy="2956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86399"/>
              <a:ext cx="761999" cy="13715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7340" y="207975"/>
            <a:ext cx="3936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1C1C1C"/>
                </a:solidFill>
                <a:latin typeface="Arial MT"/>
                <a:cs typeface="Arial MT"/>
              </a:rPr>
              <a:t>Types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400" spc="-1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Artificial</a:t>
            </a:r>
            <a:r>
              <a:rPr sz="24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Intelligence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361" y="1067561"/>
            <a:ext cx="11734800" cy="0"/>
          </a:xfrm>
          <a:custGeom>
            <a:avLst/>
            <a:gdLst/>
            <a:ahLst/>
            <a:cxnLst/>
            <a:rect l="l" t="t" r="r" b="b"/>
            <a:pathLst>
              <a:path w="11734800">
                <a:moveTo>
                  <a:pt x="0" y="0"/>
                </a:moveTo>
                <a:lnTo>
                  <a:pt x="11734800" y="0"/>
                </a:lnTo>
              </a:path>
            </a:pathLst>
          </a:custGeom>
          <a:ln w="25400">
            <a:solidFill>
              <a:srgbClr val="678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1782" y="1105661"/>
            <a:ext cx="1819275" cy="9626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3420"/>
              </a:lnSpc>
              <a:spcBef>
                <a:spcPts val="660"/>
              </a:spcBef>
            </a:pPr>
            <a:r>
              <a:rPr sz="3300" dirty="0">
                <a:solidFill>
                  <a:srgbClr val="1C1C1C"/>
                </a:solidFill>
                <a:latin typeface="Arial MT"/>
                <a:cs typeface="Arial MT"/>
              </a:rPr>
              <a:t>Reactive </a:t>
            </a:r>
            <a:r>
              <a:rPr sz="33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Machines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1045" y="1090040"/>
            <a:ext cx="10102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Basic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form</a:t>
            </a:r>
            <a:r>
              <a:rPr sz="11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AI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76322" y="1480566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81045" y="1502790"/>
            <a:ext cx="9340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Does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u="sng" spc="-5" dirty="0">
                <a:solidFill>
                  <a:srgbClr val="1C1C1C"/>
                </a:solidFill>
                <a:uFill>
                  <a:solidFill>
                    <a:srgbClr val="1C1C1C"/>
                  </a:solidFill>
                </a:uFill>
                <a:latin typeface="Arial MT"/>
                <a:cs typeface="Arial MT"/>
              </a:rPr>
              <a:t>not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learn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76322" y="1892045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81045" y="1915413"/>
            <a:ext cx="35026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Ability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generate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1000s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possibilities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given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input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9361" y="2292350"/>
            <a:ext cx="11734800" cy="45720"/>
            <a:chOff x="229361" y="2292350"/>
            <a:chExt cx="11734800" cy="45720"/>
          </a:xfrm>
        </p:grpSpPr>
        <p:sp>
          <p:nvSpPr>
            <p:cNvPr id="15" name="object 15"/>
            <p:cNvSpPr/>
            <p:nvPr/>
          </p:nvSpPr>
          <p:spPr>
            <a:xfrm>
              <a:off x="2576322" y="2305050"/>
              <a:ext cx="9387840" cy="0"/>
            </a:xfrm>
            <a:custGeom>
              <a:avLst/>
              <a:gdLst/>
              <a:ahLst/>
              <a:cxnLst/>
              <a:rect l="l" t="t" r="r" b="b"/>
              <a:pathLst>
                <a:path w="9387840">
                  <a:moveTo>
                    <a:pt x="0" y="0"/>
                  </a:moveTo>
                  <a:lnTo>
                    <a:pt x="9387840" y="0"/>
                  </a:lnTo>
                </a:path>
              </a:pathLst>
            </a:custGeom>
            <a:ln w="25400">
              <a:solidFill>
                <a:srgbClr val="C5CE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361" y="2324861"/>
              <a:ext cx="11734800" cy="0"/>
            </a:xfrm>
            <a:custGeom>
              <a:avLst/>
              <a:gdLst/>
              <a:ahLst/>
              <a:cxnLst/>
              <a:rect l="l" t="t" r="r" b="b"/>
              <a:pathLst>
                <a:path w="11734800">
                  <a:moveTo>
                    <a:pt x="0" y="0"/>
                  </a:moveTo>
                  <a:lnTo>
                    <a:pt x="11734800" y="0"/>
                  </a:lnTo>
                </a:path>
              </a:pathLst>
            </a:custGeom>
            <a:ln w="25400">
              <a:solidFill>
                <a:srgbClr val="E6B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1782" y="2363215"/>
            <a:ext cx="1539240" cy="9626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3420"/>
              </a:lnSpc>
              <a:spcBef>
                <a:spcPts val="660"/>
              </a:spcBef>
            </a:pP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Limited </a:t>
            </a:r>
            <a:r>
              <a:rPr sz="33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Memory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1045" y="2342769"/>
            <a:ext cx="401764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Stores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previously</a:t>
            </a:r>
            <a:r>
              <a:rPr sz="11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captured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learned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make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predictions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76322" y="2635757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81045" y="2652725"/>
            <a:ext cx="19596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Trained</a:t>
            </a:r>
            <a:r>
              <a:rPr sz="11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memorize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set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76322" y="2945129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81045" y="2963672"/>
            <a:ext cx="64350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An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environment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is built</a:t>
            </a:r>
            <a:r>
              <a:rPr sz="11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which</a:t>
            </a:r>
            <a:r>
              <a:rPr sz="11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it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has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ability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correct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mistakes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have</a:t>
            </a:r>
            <a:r>
              <a:rPr sz="11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approved behavior</a:t>
            </a:r>
            <a:r>
              <a:rPr sz="11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reinforced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76322" y="3256026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81045" y="3273628"/>
            <a:ext cx="3453129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feedback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is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used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make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better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decisions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future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9361" y="3554221"/>
            <a:ext cx="11734800" cy="40640"/>
            <a:chOff x="229361" y="3554221"/>
            <a:chExt cx="11734800" cy="40640"/>
          </a:xfrm>
        </p:grpSpPr>
        <p:sp>
          <p:nvSpPr>
            <p:cNvPr id="26" name="object 26"/>
            <p:cNvSpPr/>
            <p:nvPr/>
          </p:nvSpPr>
          <p:spPr>
            <a:xfrm>
              <a:off x="2576322" y="3566921"/>
              <a:ext cx="9387840" cy="0"/>
            </a:xfrm>
            <a:custGeom>
              <a:avLst/>
              <a:gdLst/>
              <a:ahLst/>
              <a:cxnLst/>
              <a:rect l="l" t="t" r="r" b="b"/>
              <a:pathLst>
                <a:path w="9387840">
                  <a:moveTo>
                    <a:pt x="0" y="0"/>
                  </a:moveTo>
                  <a:lnTo>
                    <a:pt x="9387840" y="0"/>
                  </a:lnTo>
                </a:path>
              </a:pathLst>
            </a:custGeom>
            <a:ln w="25400">
              <a:solidFill>
                <a:srgbClr val="C5CE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9361" y="3582161"/>
              <a:ext cx="11734800" cy="0"/>
            </a:xfrm>
            <a:custGeom>
              <a:avLst/>
              <a:gdLst/>
              <a:ahLst/>
              <a:cxnLst/>
              <a:rect l="l" t="t" r="r" b="b"/>
              <a:pathLst>
                <a:path w="11734800">
                  <a:moveTo>
                    <a:pt x="0" y="0"/>
                  </a:moveTo>
                  <a:lnTo>
                    <a:pt x="11734800" y="0"/>
                  </a:lnTo>
                </a:path>
              </a:pathLst>
            </a:custGeom>
            <a:ln w="25400">
              <a:solidFill>
                <a:srgbClr val="BB43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1782" y="3620770"/>
            <a:ext cx="1795145" cy="9626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3420"/>
              </a:lnSpc>
              <a:spcBef>
                <a:spcPts val="660"/>
              </a:spcBef>
            </a:pP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Theory</a:t>
            </a:r>
            <a:r>
              <a:rPr sz="3300" spc="-8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3300" spc="-90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Mind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81045" y="3605276"/>
            <a:ext cx="76034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General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concept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AI system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will</a:t>
            </a:r>
            <a:r>
              <a:rPr sz="11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able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react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real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time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emotions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mental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characteristics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 a human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entity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76322" y="3995165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81045" y="4018026"/>
            <a:ext cx="71291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An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example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would</a:t>
            </a:r>
            <a:r>
              <a:rPr sz="11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be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AI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system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see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wilted</a:t>
            </a:r>
            <a:r>
              <a:rPr sz="11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plant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understand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it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needs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be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watered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order 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survive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76322" y="4406646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781045" y="4430090"/>
            <a:ext cx="896683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30"/>
              </a:lnSpc>
              <a:spcBef>
                <a:spcPts val="105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AI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system 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will</a:t>
            </a:r>
            <a:r>
              <a:rPr sz="11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need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have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ability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look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past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understand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humans often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make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decisions not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purely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logic</a:t>
            </a:r>
            <a:r>
              <a:rPr sz="11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but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rather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based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ts val="1230"/>
              </a:lnSpc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mental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state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their mind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overall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emotions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29361" y="4806950"/>
            <a:ext cx="11734800" cy="45720"/>
            <a:chOff x="229361" y="4806950"/>
            <a:chExt cx="11734800" cy="45720"/>
          </a:xfrm>
        </p:grpSpPr>
        <p:sp>
          <p:nvSpPr>
            <p:cNvPr id="35" name="object 35"/>
            <p:cNvSpPr/>
            <p:nvPr/>
          </p:nvSpPr>
          <p:spPr>
            <a:xfrm>
              <a:off x="2576322" y="4819650"/>
              <a:ext cx="9387840" cy="0"/>
            </a:xfrm>
            <a:custGeom>
              <a:avLst/>
              <a:gdLst/>
              <a:ahLst/>
              <a:cxnLst/>
              <a:rect l="l" t="t" r="r" b="b"/>
              <a:pathLst>
                <a:path w="9387840">
                  <a:moveTo>
                    <a:pt x="0" y="0"/>
                  </a:moveTo>
                  <a:lnTo>
                    <a:pt x="9387840" y="0"/>
                  </a:lnTo>
                </a:path>
              </a:pathLst>
            </a:custGeom>
            <a:ln w="25400">
              <a:solidFill>
                <a:srgbClr val="C5CE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9361" y="4839461"/>
              <a:ext cx="11734800" cy="0"/>
            </a:xfrm>
            <a:custGeom>
              <a:avLst/>
              <a:gdLst/>
              <a:ahLst/>
              <a:cxnLst/>
              <a:rect l="l" t="t" r="r" b="b"/>
              <a:pathLst>
                <a:path w="11734800">
                  <a:moveTo>
                    <a:pt x="0" y="0"/>
                  </a:moveTo>
                  <a:lnTo>
                    <a:pt x="11734800" y="0"/>
                  </a:lnTo>
                </a:path>
              </a:pathLst>
            </a:custGeom>
            <a:ln w="25400">
              <a:solidFill>
                <a:srgbClr val="83B1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41782" y="4877765"/>
            <a:ext cx="2091689" cy="9639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3420"/>
              </a:lnSpc>
              <a:spcBef>
                <a:spcPts val="665"/>
              </a:spcBef>
            </a:pPr>
            <a:r>
              <a:rPr sz="3300" dirty="0">
                <a:solidFill>
                  <a:srgbClr val="1C1C1C"/>
                </a:solidFill>
                <a:latin typeface="Arial MT"/>
                <a:cs typeface="Arial MT"/>
              </a:rPr>
              <a:t>Self </a:t>
            </a:r>
            <a:r>
              <a:rPr sz="33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300" spc="-7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wa</a:t>
            </a:r>
            <a:r>
              <a:rPr sz="3300" dirty="0">
                <a:solidFill>
                  <a:srgbClr val="1C1C1C"/>
                </a:solidFill>
                <a:latin typeface="Arial MT"/>
                <a:cs typeface="Arial MT"/>
              </a:rPr>
              <a:t>r</a:t>
            </a:r>
            <a:r>
              <a:rPr sz="3300" spc="-5" dirty="0">
                <a:solidFill>
                  <a:srgbClr val="1C1C1C"/>
                </a:solidFill>
                <a:latin typeface="Arial MT"/>
                <a:cs typeface="Arial MT"/>
              </a:rPr>
              <a:t>eness</a:t>
            </a:r>
            <a:endParaRPr sz="33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81045" y="4862829"/>
            <a:ext cx="44526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AI system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has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ability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to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become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self-aware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form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its own</a:t>
            </a:r>
            <a:r>
              <a:rPr sz="11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identity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576322" y="5252465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781045" y="5275579"/>
            <a:ext cx="48037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Machines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will</a:t>
            </a:r>
            <a:r>
              <a:rPr sz="11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have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achieved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human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level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consciousness,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emotions,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empathy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576322" y="5663946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781045" y="5687974"/>
            <a:ext cx="41744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development</a:t>
            </a:r>
            <a:r>
              <a:rPr sz="11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such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AI is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not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possible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today’s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technology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576322" y="6076950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245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Preprocessing</a:t>
            </a:r>
            <a:r>
              <a:rPr dirty="0"/>
              <a:t> </a:t>
            </a:r>
            <a:r>
              <a:rPr spc="-5" dirty="0"/>
              <a:t>and Split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11505565" cy="5147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647700" indent="-227329" algn="just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Preprocessing involves transforming and preparing the data to be used in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model. This can </a:t>
            </a:r>
            <a:r>
              <a:rPr sz="2000" spc="-5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include various techniques such as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cleaning, normalization, scaling, encoding,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 feature </a:t>
            </a:r>
            <a:r>
              <a:rPr sz="2000" spc="-5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selection.</a:t>
            </a:r>
            <a:r>
              <a:rPr sz="2000" spc="-6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goal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preprocessing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ensure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suitable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format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ML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algorithm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from.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508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Splitting the data involves dividing the data into two or more parts for training and testing the model.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Typically,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 data is split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into two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parts: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the training set and the testing </a:t>
            </a:r>
            <a:r>
              <a:rPr sz="2000" b="1" spc="5" dirty="0">
                <a:solidFill>
                  <a:srgbClr val="1C1C1C"/>
                </a:solidFill>
                <a:latin typeface="Arial"/>
                <a:cs typeface="Arial"/>
              </a:rPr>
              <a:t>set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.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 training set is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used to train the model, while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testing set is used to evaluate the performance of the model on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unseen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data.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Splitting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ensures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20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not</a:t>
            </a:r>
            <a:r>
              <a:rPr sz="20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C1C1C"/>
                </a:solidFill>
                <a:latin typeface="Arial"/>
                <a:cs typeface="Arial"/>
              </a:rPr>
              <a:t>overfitting</a:t>
            </a:r>
            <a:r>
              <a:rPr sz="20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training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can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generalize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well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new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28067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There are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different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ways to split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data, such </a:t>
            </a:r>
            <a:r>
              <a:rPr sz="2000" b="1" dirty="0">
                <a:solidFill>
                  <a:srgbClr val="1C1C1C"/>
                </a:solidFill>
                <a:latin typeface="Arial"/>
                <a:cs typeface="Arial"/>
              </a:rPr>
              <a:t>as random, stratified, or time-based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splitting,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depending on the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type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 data and the goals of the project. </a:t>
            </a:r>
            <a:r>
              <a:rPr sz="2000" b="1" spc="-5" dirty="0">
                <a:solidFill>
                  <a:srgbClr val="1C1C1C"/>
                </a:solidFill>
                <a:latin typeface="Arial"/>
                <a:cs typeface="Arial"/>
              </a:rPr>
              <a:t>Cross-validation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is also a popular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technique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splitting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into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multiple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folds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train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test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different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subsets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  <a:p>
            <a:pPr marL="7348220">
              <a:lnSpc>
                <a:spcPct val="100000"/>
              </a:lnSpc>
              <a:spcBef>
                <a:spcPts val="235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430" y="361222"/>
            <a:ext cx="10439362" cy="56021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972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Scaling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Encoding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684257" y="183641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8126" y="1066800"/>
            <a:ext cx="12700" cy="5105400"/>
            <a:chOff x="6088126" y="1066800"/>
            <a:chExt cx="12700" cy="5105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126" y="1066800"/>
              <a:ext cx="12700" cy="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126" y="1155700"/>
              <a:ext cx="127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8126" y="1244600"/>
              <a:ext cx="12700" cy="5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126" y="1333500"/>
              <a:ext cx="12700" cy="5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126" y="1422400"/>
              <a:ext cx="12700" cy="5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8126" y="1511300"/>
              <a:ext cx="12700" cy="5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126" y="1600200"/>
              <a:ext cx="12700" cy="5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8126" y="1689100"/>
              <a:ext cx="12700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8126" y="1778000"/>
              <a:ext cx="12700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8126" y="1866900"/>
              <a:ext cx="12700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26" y="1955800"/>
              <a:ext cx="12700" cy="5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126" y="2044700"/>
              <a:ext cx="12700" cy="50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8126" y="2133600"/>
              <a:ext cx="12700" cy="50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8126" y="2222500"/>
              <a:ext cx="12700" cy="50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2311400"/>
              <a:ext cx="12700" cy="50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26" y="2400300"/>
              <a:ext cx="12700" cy="50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8126" y="2489200"/>
              <a:ext cx="127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2578100"/>
              <a:ext cx="127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26" y="2667000"/>
              <a:ext cx="12700" cy="50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8126" y="2755900"/>
              <a:ext cx="12700" cy="50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2844800"/>
              <a:ext cx="12700" cy="50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126" y="2933700"/>
              <a:ext cx="12700" cy="50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8126" y="3022600"/>
              <a:ext cx="12700" cy="50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126" y="3111500"/>
              <a:ext cx="12700" cy="50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8126" y="3200400"/>
              <a:ext cx="12700" cy="50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3289300"/>
              <a:ext cx="12700" cy="508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8126" y="3378200"/>
              <a:ext cx="12700" cy="50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8126" y="3467100"/>
              <a:ext cx="12700" cy="508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8126" y="3556000"/>
              <a:ext cx="12700" cy="50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3644900"/>
              <a:ext cx="12700" cy="50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8126" y="3733800"/>
              <a:ext cx="12700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8126" y="3822700"/>
              <a:ext cx="12700" cy="50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8126" y="3911600"/>
              <a:ext cx="12700" cy="50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4000500"/>
              <a:ext cx="12700" cy="50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8126" y="4089400"/>
              <a:ext cx="12700" cy="50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8126" y="4178300"/>
              <a:ext cx="12700" cy="50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126" y="4267200"/>
              <a:ext cx="12700" cy="508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4356100"/>
              <a:ext cx="12700" cy="50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8126" y="4445000"/>
              <a:ext cx="12700" cy="50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126" y="4533900"/>
              <a:ext cx="12700" cy="50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88126" y="4622800"/>
              <a:ext cx="12700" cy="50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4711700"/>
              <a:ext cx="12700" cy="50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88126" y="4800600"/>
              <a:ext cx="12700" cy="50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126" y="4889500"/>
              <a:ext cx="12700" cy="50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4978400"/>
              <a:ext cx="12700" cy="50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88126" y="5067300"/>
              <a:ext cx="12700" cy="50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8126" y="5156200"/>
              <a:ext cx="12700" cy="50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5245100"/>
              <a:ext cx="12700" cy="50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88126" y="5334000"/>
              <a:ext cx="12700" cy="508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126" y="5422900"/>
              <a:ext cx="12700" cy="508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5511800"/>
              <a:ext cx="12700" cy="50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88126" y="5600700"/>
              <a:ext cx="12700" cy="508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88126" y="5689600"/>
              <a:ext cx="12700" cy="508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8126" y="5778500"/>
              <a:ext cx="12700" cy="50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88126" y="5867400"/>
              <a:ext cx="12700" cy="50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88126" y="5956300"/>
              <a:ext cx="12700" cy="50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88126" y="6045200"/>
              <a:ext cx="12700" cy="508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88126" y="6134100"/>
              <a:ext cx="12700" cy="38100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1939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45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688340" y="1092453"/>
            <a:ext cx="4899025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347980" indent="-227329" algn="just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Choose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most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appropriate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machine </a:t>
            </a:r>
            <a:r>
              <a:rPr sz="2000" spc="-5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learning algorithm and model that can </a:t>
            </a:r>
            <a:r>
              <a:rPr sz="2000" spc="-5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solve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80B0"/>
              </a:buClr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Factors</a:t>
            </a:r>
            <a:r>
              <a:rPr sz="20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consider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019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size,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quality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nature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4"/>
              </a:spcBef>
              <a:tabLst>
                <a:tab pos="922019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available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computation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time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019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urgency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task</a:t>
            </a:r>
            <a:endParaRPr sz="2000">
              <a:latin typeface="Arial MT"/>
              <a:cs typeface="Arial MT"/>
            </a:endParaRPr>
          </a:p>
          <a:p>
            <a:pPr marL="622300">
              <a:lnSpc>
                <a:spcPct val="100000"/>
              </a:lnSpc>
              <a:spcBef>
                <a:spcPts val="480"/>
              </a:spcBef>
              <a:tabLst>
                <a:tab pos="922019" algn="l"/>
              </a:tabLst>
            </a:pPr>
            <a:r>
              <a:rPr sz="20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What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you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want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do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with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555606" y="387477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4" name="object 6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321552" y="1943100"/>
            <a:ext cx="5257800" cy="3276600"/>
          </a:xfrm>
          <a:prstGeom prst="rect">
            <a:avLst/>
          </a:prstGeom>
        </p:spPr>
      </p:pic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6107" y="1066800"/>
            <a:ext cx="8939784" cy="502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1939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45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737472" y="204342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1714" y="6207658"/>
            <a:ext cx="6548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https://blogs.sas.com/content/subconsciousmusings/2020/12/09/machine-learning-algorithm-use/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9" y="662940"/>
            <a:ext cx="9168384" cy="59329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1939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45" dirty="0"/>
              <a:t> </a:t>
            </a:r>
            <a:r>
              <a:rPr spc="-5" dirty="0"/>
              <a:t>Selection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737472" y="204342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96010"/>
            <a:ext cx="12192000" cy="5763895"/>
            <a:chOff x="0" y="1096010"/>
            <a:chExt cx="12192000" cy="5763895"/>
          </a:xfrm>
        </p:grpSpPr>
        <p:sp>
          <p:nvSpPr>
            <p:cNvPr id="3" name="object 3"/>
            <p:cNvSpPr/>
            <p:nvPr/>
          </p:nvSpPr>
          <p:spPr>
            <a:xfrm>
              <a:off x="229361" y="1285494"/>
              <a:ext cx="11734800" cy="1059180"/>
            </a:xfrm>
            <a:custGeom>
              <a:avLst/>
              <a:gdLst/>
              <a:ahLst/>
              <a:cxnLst/>
              <a:rect l="l" t="t" r="r" b="b"/>
              <a:pathLst>
                <a:path w="11734800" h="1059180">
                  <a:moveTo>
                    <a:pt x="0" y="1059179"/>
                  </a:moveTo>
                  <a:lnTo>
                    <a:pt x="11734800" y="1059179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1059179"/>
                  </a:lnTo>
                  <a:close/>
                </a:path>
              </a:pathLst>
            </a:custGeom>
            <a:ln w="25400">
              <a:solidFill>
                <a:srgbClr val="678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6102" y="1108710"/>
              <a:ext cx="8214359" cy="353695"/>
            </a:xfrm>
            <a:custGeom>
              <a:avLst/>
              <a:gdLst/>
              <a:ahLst/>
              <a:cxnLst/>
              <a:rect l="l" t="t" r="r" b="b"/>
              <a:pathLst>
                <a:path w="8214359" h="353694">
                  <a:moveTo>
                    <a:pt x="8155432" y="0"/>
                  </a:moveTo>
                  <a:lnTo>
                    <a:pt x="58928" y="0"/>
                  </a:lnTo>
                  <a:lnTo>
                    <a:pt x="35988" y="4635"/>
                  </a:lnTo>
                  <a:lnTo>
                    <a:pt x="17257" y="17271"/>
                  </a:lnTo>
                  <a:lnTo>
                    <a:pt x="4630" y="36004"/>
                  </a:lnTo>
                  <a:lnTo>
                    <a:pt x="0" y="58927"/>
                  </a:lnTo>
                  <a:lnTo>
                    <a:pt x="0" y="294639"/>
                  </a:lnTo>
                  <a:lnTo>
                    <a:pt x="4630" y="317563"/>
                  </a:lnTo>
                  <a:lnTo>
                    <a:pt x="17257" y="336295"/>
                  </a:lnTo>
                  <a:lnTo>
                    <a:pt x="35988" y="348932"/>
                  </a:lnTo>
                  <a:lnTo>
                    <a:pt x="58928" y="353567"/>
                  </a:lnTo>
                  <a:lnTo>
                    <a:pt x="8155432" y="353567"/>
                  </a:lnTo>
                  <a:lnTo>
                    <a:pt x="8178355" y="348932"/>
                  </a:lnTo>
                  <a:lnTo>
                    <a:pt x="8197087" y="336296"/>
                  </a:lnTo>
                  <a:lnTo>
                    <a:pt x="8209724" y="317563"/>
                  </a:lnTo>
                  <a:lnTo>
                    <a:pt x="8214359" y="294639"/>
                  </a:lnTo>
                  <a:lnTo>
                    <a:pt x="8214359" y="58927"/>
                  </a:lnTo>
                  <a:lnTo>
                    <a:pt x="8209724" y="36004"/>
                  </a:lnTo>
                  <a:lnTo>
                    <a:pt x="8197088" y="17272"/>
                  </a:lnTo>
                  <a:lnTo>
                    <a:pt x="8178355" y="4635"/>
                  </a:lnTo>
                  <a:lnTo>
                    <a:pt x="8155432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6102" y="1108710"/>
              <a:ext cx="8214359" cy="353695"/>
            </a:xfrm>
            <a:custGeom>
              <a:avLst/>
              <a:gdLst/>
              <a:ahLst/>
              <a:cxnLst/>
              <a:rect l="l" t="t" r="r" b="b"/>
              <a:pathLst>
                <a:path w="8214359" h="353694">
                  <a:moveTo>
                    <a:pt x="0" y="58927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8155432" y="0"/>
                  </a:lnTo>
                  <a:lnTo>
                    <a:pt x="8178355" y="4635"/>
                  </a:lnTo>
                  <a:lnTo>
                    <a:pt x="8197088" y="17272"/>
                  </a:lnTo>
                  <a:lnTo>
                    <a:pt x="8209724" y="36004"/>
                  </a:lnTo>
                  <a:lnTo>
                    <a:pt x="8214359" y="58927"/>
                  </a:lnTo>
                  <a:lnTo>
                    <a:pt x="8214359" y="294639"/>
                  </a:lnTo>
                  <a:lnTo>
                    <a:pt x="8209724" y="317563"/>
                  </a:lnTo>
                  <a:lnTo>
                    <a:pt x="8197087" y="336296"/>
                  </a:lnTo>
                  <a:lnTo>
                    <a:pt x="8178355" y="348932"/>
                  </a:lnTo>
                  <a:lnTo>
                    <a:pt x="8155432" y="353567"/>
                  </a:lnTo>
                  <a:lnTo>
                    <a:pt x="58928" y="353567"/>
                  </a:lnTo>
                  <a:lnTo>
                    <a:pt x="35988" y="348932"/>
                  </a:lnTo>
                  <a:lnTo>
                    <a:pt x="17257" y="336295"/>
                  </a:lnTo>
                  <a:lnTo>
                    <a:pt x="4630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02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100" dirty="0"/>
              <a:t> </a:t>
            </a:r>
            <a:r>
              <a:rPr spc="-15" dirty="0"/>
              <a:t>Training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26947" y="1165986"/>
            <a:ext cx="7797165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Batch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150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Also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known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offline</a:t>
            </a:r>
            <a:r>
              <a:rPr sz="12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5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Represents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training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at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regular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intervals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gets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accumulated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over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period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time.</a:t>
            </a:r>
            <a:r>
              <a:rPr sz="12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models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must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be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trained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using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the available data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every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single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time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Not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capable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12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incrementally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6661" y="2395982"/>
            <a:ext cx="11760200" cy="1639570"/>
            <a:chOff x="216661" y="2395982"/>
            <a:chExt cx="11760200" cy="1639570"/>
          </a:xfrm>
        </p:grpSpPr>
        <p:sp>
          <p:nvSpPr>
            <p:cNvPr id="9" name="object 9"/>
            <p:cNvSpPr/>
            <p:nvPr/>
          </p:nvSpPr>
          <p:spPr>
            <a:xfrm>
              <a:off x="229361" y="2585466"/>
              <a:ext cx="11734800" cy="1437640"/>
            </a:xfrm>
            <a:custGeom>
              <a:avLst/>
              <a:gdLst/>
              <a:ahLst/>
              <a:cxnLst/>
              <a:rect l="l" t="t" r="r" b="b"/>
              <a:pathLst>
                <a:path w="11734800" h="1437639">
                  <a:moveTo>
                    <a:pt x="0" y="1437131"/>
                  </a:moveTo>
                  <a:lnTo>
                    <a:pt x="11734800" y="1437131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1437131"/>
                  </a:lnTo>
                  <a:close/>
                </a:path>
              </a:pathLst>
            </a:custGeom>
            <a:ln w="25400">
              <a:solidFill>
                <a:srgbClr val="E6B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102" y="2408682"/>
              <a:ext cx="8214359" cy="353695"/>
            </a:xfrm>
            <a:custGeom>
              <a:avLst/>
              <a:gdLst/>
              <a:ahLst/>
              <a:cxnLst/>
              <a:rect l="l" t="t" r="r" b="b"/>
              <a:pathLst>
                <a:path w="8214359" h="353694">
                  <a:moveTo>
                    <a:pt x="8155432" y="0"/>
                  </a:moveTo>
                  <a:lnTo>
                    <a:pt x="58928" y="0"/>
                  </a:lnTo>
                  <a:lnTo>
                    <a:pt x="35988" y="4635"/>
                  </a:lnTo>
                  <a:lnTo>
                    <a:pt x="17257" y="17271"/>
                  </a:lnTo>
                  <a:lnTo>
                    <a:pt x="4630" y="36004"/>
                  </a:lnTo>
                  <a:lnTo>
                    <a:pt x="0" y="58927"/>
                  </a:lnTo>
                  <a:lnTo>
                    <a:pt x="0" y="294639"/>
                  </a:lnTo>
                  <a:lnTo>
                    <a:pt x="4630" y="317563"/>
                  </a:lnTo>
                  <a:lnTo>
                    <a:pt x="17257" y="336295"/>
                  </a:lnTo>
                  <a:lnTo>
                    <a:pt x="35988" y="348932"/>
                  </a:lnTo>
                  <a:lnTo>
                    <a:pt x="58928" y="353567"/>
                  </a:lnTo>
                  <a:lnTo>
                    <a:pt x="8155432" y="353567"/>
                  </a:lnTo>
                  <a:lnTo>
                    <a:pt x="8178355" y="348932"/>
                  </a:lnTo>
                  <a:lnTo>
                    <a:pt x="8197087" y="336296"/>
                  </a:lnTo>
                  <a:lnTo>
                    <a:pt x="8209724" y="317563"/>
                  </a:lnTo>
                  <a:lnTo>
                    <a:pt x="8214359" y="294639"/>
                  </a:lnTo>
                  <a:lnTo>
                    <a:pt x="8214359" y="58927"/>
                  </a:lnTo>
                  <a:lnTo>
                    <a:pt x="8209724" y="36004"/>
                  </a:lnTo>
                  <a:lnTo>
                    <a:pt x="8197088" y="17272"/>
                  </a:lnTo>
                  <a:lnTo>
                    <a:pt x="8178355" y="4635"/>
                  </a:lnTo>
                  <a:lnTo>
                    <a:pt x="8155432" y="0"/>
                  </a:lnTo>
                  <a:close/>
                </a:path>
              </a:pathLst>
            </a:custGeom>
            <a:solidFill>
              <a:srgbClr val="E6B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6102" y="2408682"/>
              <a:ext cx="8214359" cy="353695"/>
            </a:xfrm>
            <a:custGeom>
              <a:avLst/>
              <a:gdLst/>
              <a:ahLst/>
              <a:cxnLst/>
              <a:rect l="l" t="t" r="r" b="b"/>
              <a:pathLst>
                <a:path w="8214359" h="353694">
                  <a:moveTo>
                    <a:pt x="0" y="58927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8155432" y="0"/>
                  </a:lnTo>
                  <a:lnTo>
                    <a:pt x="8178355" y="4635"/>
                  </a:lnTo>
                  <a:lnTo>
                    <a:pt x="8197088" y="17272"/>
                  </a:lnTo>
                  <a:lnTo>
                    <a:pt x="8209724" y="36004"/>
                  </a:lnTo>
                  <a:lnTo>
                    <a:pt x="8214359" y="58927"/>
                  </a:lnTo>
                  <a:lnTo>
                    <a:pt x="8214359" y="294639"/>
                  </a:lnTo>
                  <a:lnTo>
                    <a:pt x="8209724" y="317563"/>
                  </a:lnTo>
                  <a:lnTo>
                    <a:pt x="8197087" y="336296"/>
                  </a:lnTo>
                  <a:lnTo>
                    <a:pt x="8178355" y="348932"/>
                  </a:lnTo>
                  <a:lnTo>
                    <a:pt x="8155432" y="353567"/>
                  </a:lnTo>
                  <a:lnTo>
                    <a:pt x="58928" y="353567"/>
                  </a:lnTo>
                  <a:lnTo>
                    <a:pt x="35988" y="348932"/>
                  </a:lnTo>
                  <a:lnTo>
                    <a:pt x="17257" y="336295"/>
                  </a:lnTo>
                  <a:lnTo>
                    <a:pt x="4630" y="317563"/>
                  </a:lnTo>
                  <a:lnTo>
                    <a:pt x="0" y="294639"/>
                  </a:lnTo>
                  <a:lnTo>
                    <a:pt x="0" y="5892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26947" y="2466289"/>
            <a:ext cx="6793865" cy="145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Online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155"/>
              </a:spcBef>
              <a:buChar char="•"/>
              <a:tabLst>
                <a:tab pos="127000" algn="l"/>
              </a:tabLst>
            </a:pP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Training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happens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an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incremental</a:t>
            </a:r>
            <a:r>
              <a:rPr sz="12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basis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fed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as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it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arrives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or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in a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small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group/mini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batches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Great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systems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that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receive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continuous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flow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(e.g.,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stock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prices)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5"/>
              </a:spcBef>
              <a:buChar char="•"/>
              <a:tabLst>
                <a:tab pos="127000" algn="l"/>
              </a:tabLst>
            </a:pP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Good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option when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we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have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limited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computing</a:t>
            </a:r>
            <a:r>
              <a:rPr sz="12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resources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Can also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be used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train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systems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huge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datasets</a:t>
            </a:r>
            <a:r>
              <a:rPr sz="12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can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not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fit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one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machine’s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main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memory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Main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aspect</a:t>
            </a:r>
            <a:r>
              <a:rPr sz="12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is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12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rate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16661" y="4073905"/>
            <a:ext cx="11760200" cy="1072515"/>
            <a:chOff x="216661" y="4073905"/>
            <a:chExt cx="11760200" cy="1072515"/>
          </a:xfrm>
        </p:grpSpPr>
        <p:sp>
          <p:nvSpPr>
            <p:cNvPr id="14" name="object 14"/>
            <p:cNvSpPr/>
            <p:nvPr/>
          </p:nvSpPr>
          <p:spPr>
            <a:xfrm>
              <a:off x="229361" y="4264913"/>
              <a:ext cx="11734800" cy="868680"/>
            </a:xfrm>
            <a:custGeom>
              <a:avLst/>
              <a:gdLst/>
              <a:ahLst/>
              <a:cxnLst/>
              <a:rect l="l" t="t" r="r" b="b"/>
              <a:pathLst>
                <a:path w="11734800" h="868679">
                  <a:moveTo>
                    <a:pt x="0" y="868680"/>
                  </a:moveTo>
                  <a:lnTo>
                    <a:pt x="11734800" y="868680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868680"/>
                  </a:lnTo>
                  <a:close/>
                </a:path>
              </a:pathLst>
            </a:custGeom>
            <a:ln w="25400">
              <a:solidFill>
                <a:srgbClr val="BB43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6102" y="4086605"/>
              <a:ext cx="8214359" cy="355600"/>
            </a:xfrm>
            <a:custGeom>
              <a:avLst/>
              <a:gdLst/>
              <a:ahLst/>
              <a:cxnLst/>
              <a:rect l="l" t="t" r="r" b="b"/>
              <a:pathLst>
                <a:path w="8214359" h="355600">
                  <a:moveTo>
                    <a:pt x="8155178" y="0"/>
                  </a:moveTo>
                  <a:lnTo>
                    <a:pt x="59181" y="0"/>
                  </a:lnTo>
                  <a:lnTo>
                    <a:pt x="36143" y="4657"/>
                  </a:lnTo>
                  <a:lnTo>
                    <a:pt x="17332" y="17351"/>
                  </a:lnTo>
                  <a:lnTo>
                    <a:pt x="4650" y="36165"/>
                  </a:lnTo>
                  <a:lnTo>
                    <a:pt x="0" y="59182"/>
                  </a:lnTo>
                  <a:lnTo>
                    <a:pt x="0" y="295910"/>
                  </a:lnTo>
                  <a:lnTo>
                    <a:pt x="4650" y="318926"/>
                  </a:lnTo>
                  <a:lnTo>
                    <a:pt x="17332" y="337740"/>
                  </a:lnTo>
                  <a:lnTo>
                    <a:pt x="36143" y="350434"/>
                  </a:lnTo>
                  <a:lnTo>
                    <a:pt x="59181" y="355092"/>
                  </a:lnTo>
                  <a:lnTo>
                    <a:pt x="8155178" y="355092"/>
                  </a:lnTo>
                  <a:lnTo>
                    <a:pt x="8178194" y="350434"/>
                  </a:lnTo>
                  <a:lnTo>
                    <a:pt x="8197008" y="337740"/>
                  </a:lnTo>
                  <a:lnTo>
                    <a:pt x="8209702" y="318926"/>
                  </a:lnTo>
                  <a:lnTo>
                    <a:pt x="8214359" y="295910"/>
                  </a:lnTo>
                  <a:lnTo>
                    <a:pt x="8214359" y="59182"/>
                  </a:lnTo>
                  <a:lnTo>
                    <a:pt x="8209702" y="36165"/>
                  </a:lnTo>
                  <a:lnTo>
                    <a:pt x="8197008" y="17351"/>
                  </a:lnTo>
                  <a:lnTo>
                    <a:pt x="8178194" y="4657"/>
                  </a:lnTo>
                  <a:lnTo>
                    <a:pt x="8155178" y="0"/>
                  </a:lnTo>
                  <a:close/>
                </a:path>
              </a:pathLst>
            </a:custGeom>
            <a:solidFill>
              <a:srgbClr val="BB4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6102" y="4086605"/>
              <a:ext cx="8214359" cy="355600"/>
            </a:xfrm>
            <a:custGeom>
              <a:avLst/>
              <a:gdLst/>
              <a:ahLst/>
              <a:cxnLst/>
              <a:rect l="l" t="t" r="r" b="b"/>
              <a:pathLst>
                <a:path w="8214359" h="355600">
                  <a:moveTo>
                    <a:pt x="0" y="59182"/>
                  </a:moveTo>
                  <a:lnTo>
                    <a:pt x="4650" y="36165"/>
                  </a:lnTo>
                  <a:lnTo>
                    <a:pt x="17332" y="17351"/>
                  </a:lnTo>
                  <a:lnTo>
                    <a:pt x="36143" y="4657"/>
                  </a:lnTo>
                  <a:lnTo>
                    <a:pt x="59181" y="0"/>
                  </a:lnTo>
                  <a:lnTo>
                    <a:pt x="8155178" y="0"/>
                  </a:lnTo>
                  <a:lnTo>
                    <a:pt x="8178194" y="4657"/>
                  </a:lnTo>
                  <a:lnTo>
                    <a:pt x="8197008" y="17351"/>
                  </a:lnTo>
                  <a:lnTo>
                    <a:pt x="8209702" y="36165"/>
                  </a:lnTo>
                  <a:lnTo>
                    <a:pt x="8214359" y="59182"/>
                  </a:lnTo>
                  <a:lnTo>
                    <a:pt x="8214359" y="295910"/>
                  </a:lnTo>
                  <a:lnTo>
                    <a:pt x="8209702" y="318926"/>
                  </a:lnTo>
                  <a:lnTo>
                    <a:pt x="8197008" y="337740"/>
                  </a:lnTo>
                  <a:lnTo>
                    <a:pt x="8178194" y="350434"/>
                  </a:lnTo>
                  <a:lnTo>
                    <a:pt x="8155178" y="355092"/>
                  </a:lnTo>
                  <a:lnTo>
                    <a:pt x="59181" y="355092"/>
                  </a:lnTo>
                  <a:lnTo>
                    <a:pt x="36143" y="350434"/>
                  </a:lnTo>
                  <a:lnTo>
                    <a:pt x="17332" y="337740"/>
                  </a:lnTo>
                  <a:lnTo>
                    <a:pt x="4650" y="318926"/>
                  </a:lnTo>
                  <a:lnTo>
                    <a:pt x="0" y="295910"/>
                  </a:lnTo>
                  <a:lnTo>
                    <a:pt x="0" y="5918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6947" y="4145407"/>
            <a:ext cx="7259955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Transfer</a:t>
            </a:r>
            <a:r>
              <a:rPr sz="12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145"/>
              </a:spcBef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Focuses on applying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knowledge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gained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while</a:t>
            </a:r>
            <a:r>
              <a:rPr sz="12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solving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one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task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related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task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5"/>
              </a:spcBef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Requires massive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amount</a:t>
            </a:r>
            <a:r>
              <a:rPr sz="12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CPU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power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Due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the compute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resources,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currently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limited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computer</a:t>
            </a:r>
            <a:r>
              <a:rPr sz="12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vision</a:t>
            </a:r>
            <a:r>
              <a:rPr sz="12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natural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language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processing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tasks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6661" y="5186426"/>
            <a:ext cx="11760200" cy="882015"/>
            <a:chOff x="216661" y="5186426"/>
            <a:chExt cx="11760200" cy="882015"/>
          </a:xfrm>
        </p:grpSpPr>
        <p:sp>
          <p:nvSpPr>
            <p:cNvPr id="19" name="object 19"/>
            <p:cNvSpPr/>
            <p:nvPr/>
          </p:nvSpPr>
          <p:spPr>
            <a:xfrm>
              <a:off x="229361" y="5375910"/>
              <a:ext cx="11734800" cy="680085"/>
            </a:xfrm>
            <a:custGeom>
              <a:avLst/>
              <a:gdLst/>
              <a:ahLst/>
              <a:cxnLst/>
              <a:rect l="l" t="t" r="r" b="b"/>
              <a:pathLst>
                <a:path w="11734800" h="680085">
                  <a:moveTo>
                    <a:pt x="11734800" y="0"/>
                  </a:moveTo>
                  <a:lnTo>
                    <a:pt x="0" y="0"/>
                  </a:lnTo>
                  <a:lnTo>
                    <a:pt x="0" y="679703"/>
                  </a:lnTo>
                  <a:lnTo>
                    <a:pt x="11734800" y="679703"/>
                  </a:lnTo>
                  <a:lnTo>
                    <a:pt x="1173480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361" y="5375910"/>
              <a:ext cx="11734800" cy="680085"/>
            </a:xfrm>
            <a:custGeom>
              <a:avLst/>
              <a:gdLst/>
              <a:ahLst/>
              <a:cxnLst/>
              <a:rect l="l" t="t" r="r" b="b"/>
              <a:pathLst>
                <a:path w="11734800" h="680085">
                  <a:moveTo>
                    <a:pt x="0" y="679703"/>
                  </a:moveTo>
                  <a:lnTo>
                    <a:pt x="11734800" y="679703"/>
                  </a:lnTo>
                  <a:lnTo>
                    <a:pt x="11734800" y="0"/>
                  </a:lnTo>
                  <a:lnTo>
                    <a:pt x="0" y="0"/>
                  </a:lnTo>
                  <a:lnTo>
                    <a:pt x="0" y="679703"/>
                  </a:lnTo>
                  <a:close/>
                </a:path>
              </a:pathLst>
            </a:custGeom>
            <a:ln w="25400">
              <a:solidFill>
                <a:srgbClr val="83B1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6102" y="5199126"/>
              <a:ext cx="8214359" cy="353695"/>
            </a:xfrm>
            <a:custGeom>
              <a:avLst/>
              <a:gdLst/>
              <a:ahLst/>
              <a:cxnLst/>
              <a:rect l="l" t="t" r="r" b="b"/>
              <a:pathLst>
                <a:path w="8214359" h="353695">
                  <a:moveTo>
                    <a:pt x="8155432" y="0"/>
                  </a:moveTo>
                  <a:lnTo>
                    <a:pt x="58928" y="0"/>
                  </a:lnTo>
                  <a:lnTo>
                    <a:pt x="35988" y="4635"/>
                  </a:lnTo>
                  <a:lnTo>
                    <a:pt x="17257" y="17271"/>
                  </a:lnTo>
                  <a:lnTo>
                    <a:pt x="4630" y="36004"/>
                  </a:lnTo>
                  <a:lnTo>
                    <a:pt x="0" y="58928"/>
                  </a:lnTo>
                  <a:lnTo>
                    <a:pt x="0" y="294640"/>
                  </a:lnTo>
                  <a:lnTo>
                    <a:pt x="4630" y="317563"/>
                  </a:lnTo>
                  <a:lnTo>
                    <a:pt x="17257" y="336296"/>
                  </a:lnTo>
                  <a:lnTo>
                    <a:pt x="35988" y="348932"/>
                  </a:lnTo>
                  <a:lnTo>
                    <a:pt x="58928" y="353568"/>
                  </a:lnTo>
                  <a:lnTo>
                    <a:pt x="8155432" y="353568"/>
                  </a:lnTo>
                  <a:lnTo>
                    <a:pt x="8178355" y="348932"/>
                  </a:lnTo>
                  <a:lnTo>
                    <a:pt x="8197087" y="336296"/>
                  </a:lnTo>
                  <a:lnTo>
                    <a:pt x="8209724" y="317563"/>
                  </a:lnTo>
                  <a:lnTo>
                    <a:pt x="8214359" y="294640"/>
                  </a:lnTo>
                  <a:lnTo>
                    <a:pt x="8214359" y="58928"/>
                  </a:lnTo>
                  <a:lnTo>
                    <a:pt x="8209724" y="36004"/>
                  </a:lnTo>
                  <a:lnTo>
                    <a:pt x="8197088" y="17272"/>
                  </a:lnTo>
                  <a:lnTo>
                    <a:pt x="8178355" y="4635"/>
                  </a:lnTo>
                  <a:lnTo>
                    <a:pt x="8155432" y="0"/>
                  </a:lnTo>
                  <a:close/>
                </a:path>
              </a:pathLst>
            </a:custGeom>
            <a:solidFill>
              <a:srgbClr val="83B1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6102" y="5199126"/>
              <a:ext cx="8214359" cy="353695"/>
            </a:xfrm>
            <a:custGeom>
              <a:avLst/>
              <a:gdLst/>
              <a:ahLst/>
              <a:cxnLst/>
              <a:rect l="l" t="t" r="r" b="b"/>
              <a:pathLst>
                <a:path w="8214359" h="353695">
                  <a:moveTo>
                    <a:pt x="0" y="58928"/>
                  </a:moveTo>
                  <a:lnTo>
                    <a:pt x="4630" y="36004"/>
                  </a:lnTo>
                  <a:lnTo>
                    <a:pt x="17257" y="17271"/>
                  </a:lnTo>
                  <a:lnTo>
                    <a:pt x="35988" y="4635"/>
                  </a:lnTo>
                  <a:lnTo>
                    <a:pt x="58928" y="0"/>
                  </a:lnTo>
                  <a:lnTo>
                    <a:pt x="8155432" y="0"/>
                  </a:lnTo>
                  <a:lnTo>
                    <a:pt x="8178355" y="4635"/>
                  </a:lnTo>
                  <a:lnTo>
                    <a:pt x="8197088" y="17272"/>
                  </a:lnTo>
                  <a:lnTo>
                    <a:pt x="8209724" y="36004"/>
                  </a:lnTo>
                  <a:lnTo>
                    <a:pt x="8214359" y="58928"/>
                  </a:lnTo>
                  <a:lnTo>
                    <a:pt x="8214359" y="294640"/>
                  </a:lnTo>
                  <a:lnTo>
                    <a:pt x="8209724" y="317563"/>
                  </a:lnTo>
                  <a:lnTo>
                    <a:pt x="8197087" y="336296"/>
                  </a:lnTo>
                  <a:lnTo>
                    <a:pt x="8178355" y="348932"/>
                  </a:lnTo>
                  <a:lnTo>
                    <a:pt x="8155432" y="353568"/>
                  </a:lnTo>
                  <a:lnTo>
                    <a:pt x="58928" y="353568"/>
                  </a:lnTo>
                  <a:lnTo>
                    <a:pt x="35988" y="348932"/>
                  </a:lnTo>
                  <a:lnTo>
                    <a:pt x="17257" y="336296"/>
                  </a:lnTo>
                  <a:lnTo>
                    <a:pt x="4630" y="317563"/>
                  </a:lnTo>
                  <a:lnTo>
                    <a:pt x="0" y="294640"/>
                  </a:lnTo>
                  <a:lnTo>
                    <a:pt x="0" y="5892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26947" y="5257038"/>
            <a:ext cx="733742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Ensemble</a:t>
            </a:r>
            <a:r>
              <a:rPr sz="1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150"/>
              </a:spcBef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Approach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where</a:t>
            </a:r>
            <a:r>
              <a:rPr sz="12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2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or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more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models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are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fit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on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the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same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2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predictions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each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12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combined</a:t>
            </a:r>
            <a:endParaRPr sz="1200">
              <a:latin typeface="Arial MT"/>
              <a:cs typeface="Arial MT"/>
            </a:endParaRPr>
          </a:p>
          <a:p>
            <a:pPr marL="127000" indent="-114300">
              <a:lnSpc>
                <a:spcPct val="100000"/>
              </a:lnSpc>
              <a:spcBef>
                <a:spcPts val="10"/>
              </a:spcBef>
              <a:buChar char="•"/>
              <a:tabLst>
                <a:tab pos="127000" algn="l"/>
              </a:tabLst>
            </a:pP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Objective is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C1C1C"/>
                </a:solidFill>
                <a:latin typeface="Arial MT"/>
                <a:cs typeface="Arial MT"/>
              </a:rPr>
              <a:t>achieve</a:t>
            </a:r>
            <a:r>
              <a:rPr sz="12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better</a:t>
            </a:r>
            <a:r>
              <a:rPr sz="12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C1C1C"/>
                </a:solidFill>
                <a:latin typeface="Arial MT"/>
                <a:cs typeface="Arial MT"/>
              </a:rPr>
              <a:t>performance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8737472" y="204342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88126" y="1066800"/>
            <a:ext cx="12700" cy="5105400"/>
            <a:chOff x="6088126" y="1066800"/>
            <a:chExt cx="12700" cy="5105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8126" y="1066800"/>
              <a:ext cx="12700" cy="508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126" y="1155700"/>
              <a:ext cx="12700" cy="50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8126" y="1244600"/>
              <a:ext cx="12700" cy="5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8126" y="1333500"/>
              <a:ext cx="12700" cy="5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126" y="1422400"/>
              <a:ext cx="12700" cy="5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8126" y="1511300"/>
              <a:ext cx="12700" cy="5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126" y="1600200"/>
              <a:ext cx="12700" cy="5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8126" y="1689100"/>
              <a:ext cx="12700" cy="50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8126" y="1778000"/>
              <a:ext cx="12700" cy="50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8126" y="1866900"/>
              <a:ext cx="12700" cy="50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26" y="1955800"/>
              <a:ext cx="12700" cy="50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126" y="2044700"/>
              <a:ext cx="12700" cy="50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88126" y="2133600"/>
              <a:ext cx="12700" cy="50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8126" y="2222500"/>
              <a:ext cx="12700" cy="50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2311400"/>
              <a:ext cx="12700" cy="50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88126" y="2400300"/>
              <a:ext cx="12700" cy="50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88126" y="2489200"/>
              <a:ext cx="127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2578100"/>
              <a:ext cx="127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88126" y="2667000"/>
              <a:ext cx="12700" cy="50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8126" y="2755900"/>
              <a:ext cx="12700" cy="50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2844800"/>
              <a:ext cx="12700" cy="50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88126" y="2933700"/>
              <a:ext cx="12700" cy="50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88126" y="3022600"/>
              <a:ext cx="12700" cy="50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88126" y="3111500"/>
              <a:ext cx="12700" cy="50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8126" y="3200400"/>
              <a:ext cx="12700" cy="50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3289300"/>
              <a:ext cx="12700" cy="508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88126" y="3378200"/>
              <a:ext cx="12700" cy="50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88126" y="3467100"/>
              <a:ext cx="12700" cy="508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088126" y="3556000"/>
              <a:ext cx="12700" cy="50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3644900"/>
              <a:ext cx="12700" cy="50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88126" y="3733800"/>
              <a:ext cx="12700" cy="50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88126" y="3822700"/>
              <a:ext cx="12700" cy="508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8126" y="3911600"/>
              <a:ext cx="12700" cy="50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8126" y="4000500"/>
              <a:ext cx="12700" cy="508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88126" y="4089400"/>
              <a:ext cx="12700" cy="50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88126" y="4178300"/>
              <a:ext cx="12700" cy="508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88126" y="4267200"/>
              <a:ext cx="12700" cy="508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126" y="4356100"/>
              <a:ext cx="12700" cy="50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088126" y="4445000"/>
              <a:ext cx="12700" cy="50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88126" y="4533900"/>
              <a:ext cx="12700" cy="50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088126" y="4622800"/>
              <a:ext cx="12700" cy="508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88126" y="4711700"/>
              <a:ext cx="12700" cy="508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088126" y="4800600"/>
              <a:ext cx="12700" cy="50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88126" y="4889500"/>
              <a:ext cx="12700" cy="508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8126" y="4978400"/>
              <a:ext cx="12700" cy="508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88126" y="5067300"/>
              <a:ext cx="12700" cy="508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088126" y="5156200"/>
              <a:ext cx="12700" cy="508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88126" y="5245100"/>
              <a:ext cx="12700" cy="50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088126" y="5334000"/>
              <a:ext cx="12700" cy="508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88126" y="5422900"/>
              <a:ext cx="12700" cy="508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088126" y="5511800"/>
              <a:ext cx="12700" cy="50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88126" y="5600700"/>
              <a:ext cx="12700" cy="508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088126" y="5689600"/>
              <a:ext cx="12700" cy="508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088126" y="5778500"/>
              <a:ext cx="12700" cy="50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088126" y="5867400"/>
              <a:ext cx="12700" cy="50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088126" y="5956300"/>
              <a:ext cx="12700" cy="50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088126" y="6045200"/>
              <a:ext cx="12700" cy="508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088126" y="6134100"/>
              <a:ext cx="12700" cy="38100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362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</a:t>
            </a:r>
            <a:r>
              <a:rPr spc="-50" dirty="0"/>
              <a:t> </a:t>
            </a:r>
            <a:r>
              <a:rPr spc="-5" dirty="0"/>
              <a:t>Evaluation</a:t>
            </a:r>
          </a:p>
        </p:txBody>
      </p:sp>
      <p:pic>
        <p:nvPicPr>
          <p:cNvPr id="62" name="object 6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496127" y="996658"/>
            <a:ext cx="4836765" cy="5076166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688340" y="1095501"/>
            <a:ext cx="5093335" cy="5257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9017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Accuracy: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metric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measures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percentage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correct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predictions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made </a:t>
            </a:r>
            <a:r>
              <a:rPr sz="1100" spc="-2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by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Precision: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metric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measures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percentage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true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positives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out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all</a:t>
            </a:r>
            <a:endParaRPr sz="1100">
              <a:latin typeface="Arial MT"/>
              <a:cs typeface="Arial MT"/>
            </a:endParaRPr>
          </a:p>
          <a:p>
            <a:pPr marL="23939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predicted</a:t>
            </a:r>
            <a:r>
              <a:rPr sz="11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positives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 MT"/>
              <a:cs typeface="Arial MT"/>
            </a:endParaRPr>
          </a:p>
          <a:p>
            <a:pPr marL="239395" marR="508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Recall: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metric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measures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percentage</a:t>
            </a:r>
            <a:r>
              <a:rPr sz="11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true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positives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out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all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actual </a:t>
            </a:r>
            <a:r>
              <a:rPr sz="1100" spc="-2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positives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F1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score: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metric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combines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precision and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 recall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into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single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score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marR="24701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Area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Under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Curve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(AUC):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metric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measures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performance</a:t>
            </a:r>
            <a:r>
              <a:rPr sz="11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 </a:t>
            </a:r>
            <a:r>
              <a:rPr sz="1100" spc="-2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binary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classification model by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calculating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 area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under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Receiver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Operating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Characteristic</a:t>
            </a:r>
            <a:r>
              <a:rPr sz="11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(ROC)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curve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marR="255904" indent="-227329" algn="just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Overfitting: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 common problem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model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evaluation where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 model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is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too </a:t>
            </a:r>
            <a:r>
              <a:rPr sz="1100" spc="-2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complex and performs 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well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 the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training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data but poorly on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new,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unseen </a:t>
            </a:r>
            <a:r>
              <a:rPr sz="1100" spc="-2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marR="17653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Underfitting:</a:t>
            </a:r>
            <a:r>
              <a:rPr sz="11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common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problem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model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evaluation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where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is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too </a:t>
            </a:r>
            <a:r>
              <a:rPr sz="1100" spc="-2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simple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performs</a:t>
            </a:r>
            <a:r>
              <a:rPr sz="11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poorly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both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training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data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new,</a:t>
            </a:r>
            <a:r>
              <a:rPr sz="11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unseen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marR="149225" indent="-227329" algn="just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Cross-validation: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technique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used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assess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performance</a:t>
            </a:r>
            <a:r>
              <a:rPr sz="11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by </a:t>
            </a:r>
            <a:r>
              <a:rPr sz="1100" spc="-2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splitting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 data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into multiple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subsets and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training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and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evaluating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 model </a:t>
            </a:r>
            <a:r>
              <a:rPr sz="1100" spc="-2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each</a:t>
            </a:r>
            <a:r>
              <a:rPr sz="11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subset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39395" marR="130810" indent="-227329" algn="just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Regularization: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 technique used to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prevent overfitting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by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adding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a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penalty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term</a:t>
            </a:r>
            <a:r>
              <a:rPr sz="11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loss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function</a:t>
            </a:r>
            <a:r>
              <a:rPr sz="11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1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discourages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1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5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1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being</a:t>
            </a:r>
            <a:r>
              <a:rPr sz="1100" dirty="0">
                <a:solidFill>
                  <a:srgbClr val="1C1C1C"/>
                </a:solidFill>
                <a:latin typeface="Arial MT"/>
                <a:cs typeface="Arial MT"/>
              </a:rPr>
              <a:t> too</a:t>
            </a:r>
            <a:r>
              <a:rPr sz="11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1C1C1C"/>
                </a:solidFill>
                <a:latin typeface="Arial MT"/>
                <a:cs typeface="Arial MT"/>
              </a:rPr>
              <a:t>complex.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64" name="object 64"/>
          <p:cNvSpPr txBox="1"/>
          <p:nvPr/>
        </p:nvSpPr>
        <p:spPr>
          <a:xfrm>
            <a:off x="8737472" y="204342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228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Hyperparameter</a:t>
            </a:r>
            <a:r>
              <a:rPr spc="-55" dirty="0"/>
              <a:t> </a:t>
            </a:r>
            <a:r>
              <a:rPr spc="-20" dirty="0"/>
              <a:t>Tuning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3978"/>
            <a:ext cx="11569700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00000"/>
              </a:lnSpc>
              <a:spcBef>
                <a:spcPts val="100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Hyperparameters</a:t>
            </a:r>
            <a:r>
              <a:rPr sz="1800" spc="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parameters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are not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learned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data,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but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are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set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user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before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training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 model.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Examples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hyperparameters</a:t>
            </a:r>
            <a:r>
              <a:rPr sz="1800" spc="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include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learning</a:t>
            </a:r>
            <a:r>
              <a:rPr sz="1800" b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rate,</a:t>
            </a:r>
            <a:r>
              <a:rPr sz="1800" b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regularization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strength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batch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size,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number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1800" spc="-48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layers,</a:t>
            </a:r>
            <a:r>
              <a:rPr sz="1800" spc="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number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neurons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per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layer.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39395" marR="42545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goal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hyperparameter</a:t>
            </a:r>
            <a:r>
              <a:rPr sz="1800" spc="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tuning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to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f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ind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 the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best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 combination of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hyperparameters</a:t>
            </a:r>
            <a:r>
              <a:rPr sz="1800" b="1" spc="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that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optimize</a:t>
            </a:r>
            <a:r>
              <a:rPr sz="1800" b="1" spc="-1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the </a:t>
            </a:r>
            <a:r>
              <a:rPr sz="1800" b="1" spc="-484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performance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on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given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task.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This can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involve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various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techniques,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such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grid search,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random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search,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Bayesian</a:t>
            </a:r>
            <a:r>
              <a:rPr sz="1800" spc="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optimization,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explore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space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hyperparameters</a:t>
            </a:r>
            <a:r>
              <a:rPr sz="1800" spc="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find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best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combination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values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given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algorithm.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39395" marR="178435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Hyperparameter</a:t>
            </a:r>
            <a:r>
              <a:rPr sz="1800" spc="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tuning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important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because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choice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sz="1800" b="1" spc="-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hyperparameters</a:t>
            </a:r>
            <a:r>
              <a:rPr sz="1800" b="1" spc="3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can</a:t>
            </a:r>
            <a:r>
              <a:rPr sz="1800" b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greatly</a:t>
            </a:r>
            <a:r>
              <a:rPr sz="1800" b="1" spc="10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affect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 the 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C1C1C"/>
                </a:solidFill>
                <a:latin typeface="Arial"/>
                <a:cs typeface="Arial"/>
              </a:rPr>
              <a:t>performance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the</a:t>
            </a:r>
            <a:r>
              <a:rPr sz="1800" b="1" spc="5" dirty="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C1C1C"/>
                </a:solidFill>
                <a:latin typeface="Arial"/>
                <a:cs typeface="Arial"/>
              </a:rPr>
              <a:t>model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.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example,</a:t>
            </a:r>
            <a:r>
              <a:rPr sz="1800" spc="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learning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rate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is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too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high,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 model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may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fail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converge,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while </a:t>
            </a:r>
            <a:r>
              <a:rPr sz="1800" spc="-48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if 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learning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rate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too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low,</a:t>
            </a:r>
            <a:r>
              <a:rPr sz="1800" spc="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model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may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take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long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time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train.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Similarly,</a:t>
            </a:r>
            <a:r>
              <a:rPr sz="1800" spc="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if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regularization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strength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is 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too high,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 model</a:t>
            </a:r>
            <a:r>
              <a:rPr sz="1800" spc="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may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underfit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data,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while</a:t>
            </a:r>
            <a:r>
              <a:rPr sz="1800" spc="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if the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regularization</a:t>
            </a:r>
            <a:r>
              <a:rPr sz="1800" spc="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strength is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too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1C1C1C"/>
                </a:solidFill>
                <a:latin typeface="Arial MT"/>
                <a:cs typeface="Arial MT"/>
              </a:rPr>
              <a:t>low,</a:t>
            </a:r>
            <a:r>
              <a:rPr sz="1800" spc="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18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may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overfit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80B0"/>
              </a:buClr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39395" marR="477520" indent="-227329" algn="just">
              <a:lnSpc>
                <a:spcPct val="100000"/>
              </a:lnSpc>
              <a:buClr>
                <a:srgbClr val="0080B0"/>
              </a:buClr>
              <a:buChar char="•"/>
              <a:tabLst>
                <a:tab pos="240029" algn="l"/>
              </a:tabLst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Once the best combination of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hyperparameters has been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found,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model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is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trained on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training set 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and </a:t>
            </a:r>
            <a:r>
              <a:rPr sz="1800" spc="-4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evaluated on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testing set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estimate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its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performance.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hyperparameter tuning phase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may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need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be </a:t>
            </a:r>
            <a:r>
              <a:rPr sz="1800" spc="-4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repeated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several</a:t>
            </a:r>
            <a:r>
              <a:rPr sz="18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times to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find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best</a:t>
            </a:r>
            <a:r>
              <a:rPr sz="18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performing</a:t>
            </a:r>
            <a:r>
              <a:rPr sz="18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model.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4070" y="255219"/>
            <a:ext cx="2145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18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Scientist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64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</a:t>
            </a:r>
            <a:r>
              <a:rPr spc="-10" dirty="0"/>
              <a:t>e</a:t>
            </a:r>
            <a:r>
              <a:rPr dirty="0"/>
              <a:t>p</a:t>
            </a:r>
            <a:r>
              <a:rPr spc="-10" dirty="0"/>
              <a:t>l</a:t>
            </a:r>
            <a:r>
              <a:rPr dirty="0"/>
              <a:t>oyme</a:t>
            </a:r>
            <a:r>
              <a:rPr spc="-10" dirty="0"/>
              <a:t>n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86357"/>
            <a:ext cx="11424285" cy="5026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865505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spc="345" dirty="0">
                <a:solidFill>
                  <a:srgbClr val="1F2023"/>
                </a:solidFill>
                <a:latin typeface="Roboto"/>
                <a:cs typeface="Roboto"/>
              </a:rPr>
              <a:t>ľo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develop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opeíate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complex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systems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like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these,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1F2023"/>
                </a:solidFill>
                <a:latin typeface="Roboto"/>
                <a:cs typeface="Roboto"/>
              </a:rPr>
              <a:t>you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can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apply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DevOps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píinciples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to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ML </a:t>
            </a:r>
            <a:r>
              <a:rPr sz="2000" spc="-484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systems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(MLOps)</a:t>
            </a:r>
            <a:endParaRPr sz="2000">
              <a:latin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0080B0"/>
              </a:buClr>
              <a:buFont typeface="Arial MT"/>
              <a:buChar char="•"/>
            </a:pPr>
            <a:endParaRPr sz="2800">
              <a:latin typeface="Roboto"/>
              <a:cs typeface="Roboto"/>
            </a:endParaRPr>
          </a:p>
          <a:p>
            <a:pPr marL="239395" marR="5080" indent="-227329" algn="just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40029" algn="l"/>
              </a:tabLst>
            </a:pP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ML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 </a:t>
            </a:r>
            <a:r>
              <a:rPr sz="2000" spc="25" dirty="0">
                <a:solidFill>
                  <a:srgbClr val="1F2023"/>
                </a:solidFill>
                <a:latin typeface="Roboto"/>
                <a:cs typeface="Roboto"/>
              </a:rPr>
              <a:t>otheí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softwaíe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systems </a:t>
            </a:r>
            <a:r>
              <a:rPr sz="2000" spc="60" dirty="0">
                <a:solidFill>
                  <a:srgbClr val="1F2023"/>
                </a:solidFill>
                <a:latin typeface="Roboto"/>
                <a:cs typeface="Roboto"/>
              </a:rPr>
              <a:t>aíe </a:t>
            </a:r>
            <a:r>
              <a:rPr sz="2000" spc="10" dirty="0">
                <a:solidFill>
                  <a:srgbClr val="1F2023"/>
                </a:solidFill>
                <a:latin typeface="Roboto"/>
                <a:cs typeface="Roboto"/>
              </a:rPr>
              <a:t>similaí 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in 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continuous 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integíation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of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souíce </a:t>
            </a:r>
            <a:r>
              <a:rPr sz="2000" spc="10" dirty="0">
                <a:solidFill>
                  <a:srgbClr val="1F2023"/>
                </a:solidFill>
                <a:latin typeface="Roboto"/>
                <a:cs typeface="Roboto"/>
              </a:rPr>
              <a:t>contíol, 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unit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testing,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integíation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testing,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 continuous </a:t>
            </a:r>
            <a:r>
              <a:rPr sz="2000" spc="10" dirty="0">
                <a:solidFill>
                  <a:srgbClr val="1F2023"/>
                </a:solidFill>
                <a:latin typeface="Roboto"/>
                <a:cs typeface="Roboto"/>
              </a:rPr>
              <a:t>deliveíy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of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the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softwaíe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module </a:t>
            </a:r>
            <a:r>
              <a:rPr sz="2000" spc="85" dirty="0">
                <a:solidFill>
                  <a:srgbClr val="1F2023"/>
                </a:solidFill>
                <a:latin typeface="Roboto"/>
                <a:cs typeface="Roboto"/>
              </a:rPr>
              <a:t>oí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the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package.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Howeveí, 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in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ML, </a:t>
            </a:r>
            <a:r>
              <a:rPr sz="2000" spc="-484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30" dirty="0">
                <a:solidFill>
                  <a:srgbClr val="1F2023"/>
                </a:solidFill>
                <a:latin typeface="Roboto"/>
                <a:cs typeface="Roboto"/>
              </a:rPr>
              <a:t>theíe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60" dirty="0">
                <a:solidFill>
                  <a:srgbClr val="1F2023"/>
                </a:solidFill>
                <a:latin typeface="Roboto"/>
                <a:cs typeface="Roboto"/>
              </a:rPr>
              <a:t>aíe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a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few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notable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diffeíences:</a:t>
            </a:r>
            <a:endParaRPr sz="2000">
              <a:latin typeface="Roboto"/>
              <a:cs typeface="Roboto"/>
            </a:endParaRPr>
          </a:p>
          <a:p>
            <a:pPr marL="922655" marR="1239520" lvl="1" indent="-300990" algn="just">
              <a:lnSpc>
                <a:spcPct val="100000"/>
              </a:lnSpc>
              <a:spcBef>
                <a:spcPts val="480"/>
              </a:spcBef>
              <a:buClr>
                <a:srgbClr val="0080B0"/>
              </a:buClr>
              <a:buFont typeface="Arial MT"/>
              <a:buChar char="•"/>
              <a:tabLst>
                <a:tab pos="923290" algn="l"/>
              </a:tabLst>
            </a:pP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Continuous 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Integíation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(CI)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is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no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longeí 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only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about testing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 validating 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code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 </a:t>
            </a:r>
            <a:r>
              <a:rPr sz="2000" spc="-484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components,</a:t>
            </a:r>
            <a:r>
              <a:rPr sz="2000" spc="-3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but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also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testing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 validating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data,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data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schemas,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models.</a:t>
            </a:r>
            <a:endParaRPr sz="2000">
              <a:latin typeface="Roboto"/>
              <a:cs typeface="Roboto"/>
            </a:endParaRPr>
          </a:p>
          <a:p>
            <a:pPr lvl="1">
              <a:lnSpc>
                <a:spcPct val="100000"/>
              </a:lnSpc>
              <a:buClr>
                <a:srgbClr val="0080B0"/>
              </a:buClr>
              <a:buFont typeface="Arial MT"/>
              <a:buChar char="•"/>
            </a:pPr>
            <a:endParaRPr sz="2800">
              <a:latin typeface="Roboto"/>
              <a:cs typeface="Roboto"/>
            </a:endParaRPr>
          </a:p>
          <a:p>
            <a:pPr marL="922655" marR="66675" lvl="1" indent="-300990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922655" algn="l"/>
                <a:tab pos="923290" algn="l"/>
              </a:tabLst>
            </a:pP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Continuous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Deployment </a:t>
            </a:r>
            <a:r>
              <a:rPr sz="2000" spc="10" dirty="0">
                <a:solidFill>
                  <a:srgbClr val="1F2023"/>
                </a:solidFill>
                <a:latin typeface="Roboto"/>
                <a:cs typeface="Roboto"/>
              </a:rPr>
              <a:t>(CD)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is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no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longeí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about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a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single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softwaíe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package </a:t>
            </a:r>
            <a:r>
              <a:rPr sz="2000" spc="85" dirty="0">
                <a:solidFill>
                  <a:srgbClr val="1F2023"/>
                </a:solidFill>
                <a:latin typeface="Roboto"/>
                <a:cs typeface="Roboto"/>
              </a:rPr>
              <a:t>oí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a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seívice, 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but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a </a:t>
            </a:r>
            <a:r>
              <a:rPr sz="2000" spc="-484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system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(an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ML 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tíaining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pipeline) </a:t>
            </a:r>
            <a:r>
              <a:rPr sz="2000" spc="-25" dirty="0">
                <a:solidFill>
                  <a:srgbClr val="1F2023"/>
                </a:solidFill>
                <a:latin typeface="Roboto"/>
                <a:cs typeface="Roboto"/>
              </a:rPr>
              <a:t>that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should automatically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deploy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anotheí seívice 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(model 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píediction</a:t>
            </a:r>
            <a:r>
              <a:rPr sz="2000" spc="-5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15" dirty="0">
                <a:solidFill>
                  <a:srgbClr val="1F2023"/>
                </a:solidFill>
                <a:latin typeface="Roboto"/>
                <a:cs typeface="Roboto"/>
              </a:rPr>
              <a:t>seívice).</a:t>
            </a:r>
            <a:endParaRPr sz="2000">
              <a:latin typeface="Roboto"/>
              <a:cs typeface="Robo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800">
              <a:latin typeface="Roboto"/>
              <a:cs typeface="Roboto"/>
            </a:endParaRPr>
          </a:p>
          <a:p>
            <a:pPr marL="922655" marR="546100" lvl="1" indent="-300990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922655" algn="l"/>
                <a:tab pos="923290" algn="l"/>
              </a:tabLst>
            </a:pP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Continuous</a:t>
            </a:r>
            <a:r>
              <a:rPr sz="2000" spc="-3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90" dirty="0">
                <a:solidFill>
                  <a:srgbClr val="1F2023"/>
                </a:solidFill>
                <a:latin typeface="Roboto"/>
                <a:cs typeface="Roboto"/>
              </a:rPr>
              <a:t>ľíaining</a:t>
            </a:r>
            <a:r>
              <a:rPr sz="2000" spc="-3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190" dirty="0">
                <a:solidFill>
                  <a:srgbClr val="1F2023"/>
                </a:solidFill>
                <a:latin typeface="Roboto"/>
                <a:cs typeface="Roboto"/>
              </a:rPr>
              <a:t>(Cľ)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is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a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new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25" dirty="0">
                <a:solidFill>
                  <a:srgbClr val="1F2023"/>
                </a:solidFill>
                <a:latin typeface="Roboto"/>
                <a:cs typeface="Roboto"/>
              </a:rPr>
              <a:t>píopeíty,</a:t>
            </a:r>
            <a:r>
              <a:rPr sz="2000" spc="-4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unique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to</a:t>
            </a:r>
            <a:r>
              <a:rPr sz="200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ML</a:t>
            </a:r>
            <a:r>
              <a:rPr sz="2000" spc="-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5" dirty="0">
                <a:solidFill>
                  <a:srgbClr val="1F2023"/>
                </a:solidFill>
                <a:latin typeface="Roboto"/>
                <a:cs typeface="Roboto"/>
              </a:rPr>
              <a:t>systems,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35" dirty="0">
                <a:solidFill>
                  <a:srgbClr val="1F2023"/>
                </a:solidFill>
                <a:latin typeface="Roboto"/>
                <a:cs typeface="Roboto"/>
              </a:rPr>
              <a:t>that's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10" dirty="0">
                <a:solidFill>
                  <a:srgbClr val="1F2023"/>
                </a:solidFill>
                <a:latin typeface="Roboto"/>
                <a:cs typeface="Roboto"/>
              </a:rPr>
              <a:t>conceíned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 with </a:t>
            </a:r>
            <a:r>
              <a:rPr sz="2000" spc="-48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automatically</a:t>
            </a:r>
            <a:r>
              <a:rPr sz="2000" spc="-30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20" dirty="0">
                <a:solidFill>
                  <a:srgbClr val="1F2023"/>
                </a:solidFill>
                <a:latin typeface="Roboto"/>
                <a:cs typeface="Roboto"/>
              </a:rPr>
              <a:t>íetíaining</a:t>
            </a:r>
            <a:r>
              <a:rPr sz="2000" spc="-3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and </a:t>
            </a:r>
            <a:r>
              <a:rPr sz="2000" spc="10" dirty="0">
                <a:solidFill>
                  <a:srgbClr val="1F2023"/>
                </a:solidFill>
                <a:latin typeface="Roboto"/>
                <a:cs typeface="Roboto"/>
              </a:rPr>
              <a:t>seíving</a:t>
            </a:r>
            <a:r>
              <a:rPr sz="2000" spc="-20" dirty="0">
                <a:solidFill>
                  <a:srgbClr val="1F2023"/>
                </a:solidFill>
                <a:latin typeface="Roboto"/>
                <a:cs typeface="Roboto"/>
              </a:rPr>
              <a:t> the</a:t>
            </a:r>
            <a:r>
              <a:rPr sz="2000" spc="5" dirty="0">
                <a:solidFill>
                  <a:srgbClr val="1F2023"/>
                </a:solidFill>
                <a:latin typeface="Roboto"/>
                <a:cs typeface="Roboto"/>
              </a:rPr>
              <a:t> </a:t>
            </a:r>
            <a:r>
              <a:rPr sz="2000" spc="-10" dirty="0">
                <a:solidFill>
                  <a:srgbClr val="1F2023"/>
                </a:solidFill>
                <a:latin typeface="Roboto"/>
                <a:cs typeface="Roboto"/>
              </a:rPr>
              <a:t>models.</a:t>
            </a:r>
            <a:endParaRPr sz="2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37472" y="204342"/>
            <a:ext cx="2448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MLOps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Engineer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5865"/>
            <a:ext cx="12192000" cy="6233795"/>
            <a:chOff x="0" y="625865"/>
            <a:chExt cx="12192000" cy="6233795"/>
          </a:xfrm>
        </p:grpSpPr>
        <p:sp>
          <p:nvSpPr>
            <p:cNvPr id="3" name="object 3"/>
            <p:cNvSpPr/>
            <p:nvPr/>
          </p:nvSpPr>
          <p:spPr>
            <a:xfrm>
              <a:off x="833599" y="625865"/>
              <a:ext cx="10403205" cy="5800090"/>
            </a:xfrm>
            <a:custGeom>
              <a:avLst/>
              <a:gdLst/>
              <a:ahLst/>
              <a:cxnLst/>
              <a:rect l="l" t="t" r="r" b="b"/>
              <a:pathLst>
                <a:path w="10403205" h="5800090">
                  <a:moveTo>
                    <a:pt x="10402988" y="0"/>
                  </a:moveTo>
                  <a:lnTo>
                    <a:pt x="0" y="0"/>
                  </a:lnTo>
                  <a:lnTo>
                    <a:pt x="0" y="5799476"/>
                  </a:lnTo>
                  <a:lnTo>
                    <a:pt x="10402988" y="5799476"/>
                  </a:lnTo>
                  <a:lnTo>
                    <a:pt x="104029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71750" y="782929"/>
              <a:ext cx="8479790" cy="3573779"/>
            </a:xfrm>
            <a:custGeom>
              <a:avLst/>
              <a:gdLst/>
              <a:ahLst/>
              <a:cxnLst/>
              <a:rect l="l" t="t" r="r" b="b"/>
              <a:pathLst>
                <a:path w="8479790" h="3573779">
                  <a:moveTo>
                    <a:pt x="49276" y="2077148"/>
                  </a:moveTo>
                  <a:lnTo>
                    <a:pt x="47294" y="2075573"/>
                  </a:lnTo>
                  <a:lnTo>
                    <a:pt x="1968" y="2075573"/>
                  </a:lnTo>
                  <a:lnTo>
                    <a:pt x="0" y="2077148"/>
                  </a:lnTo>
                  <a:lnTo>
                    <a:pt x="0" y="2081911"/>
                  </a:lnTo>
                  <a:lnTo>
                    <a:pt x="1968" y="2083485"/>
                  </a:lnTo>
                  <a:lnTo>
                    <a:pt x="47294" y="2083485"/>
                  </a:lnTo>
                  <a:lnTo>
                    <a:pt x="49276" y="2081911"/>
                  </a:lnTo>
                  <a:lnTo>
                    <a:pt x="49276" y="2077148"/>
                  </a:lnTo>
                  <a:close/>
                </a:path>
                <a:path w="8479790" h="3573779">
                  <a:moveTo>
                    <a:pt x="128028" y="2077148"/>
                  </a:moveTo>
                  <a:lnTo>
                    <a:pt x="126060" y="2075573"/>
                  </a:lnTo>
                  <a:lnTo>
                    <a:pt x="80810" y="2075573"/>
                  </a:lnTo>
                  <a:lnTo>
                    <a:pt x="78841" y="2077148"/>
                  </a:lnTo>
                  <a:lnTo>
                    <a:pt x="78841" y="2081911"/>
                  </a:lnTo>
                  <a:lnTo>
                    <a:pt x="80810" y="2083485"/>
                  </a:lnTo>
                  <a:lnTo>
                    <a:pt x="126060" y="2083485"/>
                  </a:lnTo>
                  <a:lnTo>
                    <a:pt x="128028" y="2081911"/>
                  </a:lnTo>
                  <a:lnTo>
                    <a:pt x="128028" y="2077148"/>
                  </a:lnTo>
                  <a:close/>
                </a:path>
                <a:path w="8479790" h="3573779">
                  <a:moveTo>
                    <a:pt x="206870" y="2077148"/>
                  </a:moveTo>
                  <a:lnTo>
                    <a:pt x="204901" y="2075573"/>
                  </a:lnTo>
                  <a:lnTo>
                    <a:pt x="159562" y="2075573"/>
                  </a:lnTo>
                  <a:lnTo>
                    <a:pt x="157594" y="2077148"/>
                  </a:lnTo>
                  <a:lnTo>
                    <a:pt x="157594" y="2081911"/>
                  </a:lnTo>
                  <a:lnTo>
                    <a:pt x="159562" y="2083485"/>
                  </a:lnTo>
                  <a:lnTo>
                    <a:pt x="204901" y="2083485"/>
                  </a:lnTo>
                  <a:lnTo>
                    <a:pt x="206870" y="2081911"/>
                  </a:lnTo>
                  <a:lnTo>
                    <a:pt x="206870" y="2077148"/>
                  </a:lnTo>
                  <a:close/>
                </a:path>
                <a:path w="8479790" h="3573779">
                  <a:moveTo>
                    <a:pt x="285711" y="2077148"/>
                  </a:moveTo>
                  <a:lnTo>
                    <a:pt x="283743" y="2075573"/>
                  </a:lnTo>
                  <a:lnTo>
                    <a:pt x="238404" y="2075573"/>
                  </a:lnTo>
                  <a:lnTo>
                    <a:pt x="236435" y="2077148"/>
                  </a:lnTo>
                  <a:lnTo>
                    <a:pt x="236435" y="2081911"/>
                  </a:lnTo>
                  <a:lnTo>
                    <a:pt x="238404" y="2083485"/>
                  </a:lnTo>
                  <a:lnTo>
                    <a:pt x="283743" y="2083485"/>
                  </a:lnTo>
                  <a:lnTo>
                    <a:pt x="285711" y="2081911"/>
                  </a:lnTo>
                  <a:lnTo>
                    <a:pt x="285711" y="2077148"/>
                  </a:lnTo>
                  <a:close/>
                </a:path>
                <a:path w="8479790" h="3573779">
                  <a:moveTo>
                    <a:pt x="364477" y="2077148"/>
                  </a:moveTo>
                  <a:lnTo>
                    <a:pt x="362496" y="2075573"/>
                  </a:lnTo>
                  <a:lnTo>
                    <a:pt x="317169" y="2075573"/>
                  </a:lnTo>
                  <a:lnTo>
                    <a:pt x="315201" y="2077148"/>
                  </a:lnTo>
                  <a:lnTo>
                    <a:pt x="315201" y="2081911"/>
                  </a:lnTo>
                  <a:lnTo>
                    <a:pt x="317169" y="2083485"/>
                  </a:lnTo>
                  <a:lnTo>
                    <a:pt x="362496" y="2083485"/>
                  </a:lnTo>
                  <a:lnTo>
                    <a:pt x="364477" y="2081911"/>
                  </a:lnTo>
                  <a:lnTo>
                    <a:pt x="364477" y="2077148"/>
                  </a:lnTo>
                  <a:close/>
                </a:path>
                <a:path w="8479790" h="3573779">
                  <a:moveTo>
                    <a:pt x="443318" y="2077148"/>
                  </a:moveTo>
                  <a:lnTo>
                    <a:pt x="441337" y="2075573"/>
                  </a:lnTo>
                  <a:lnTo>
                    <a:pt x="396011" y="2075573"/>
                  </a:lnTo>
                  <a:lnTo>
                    <a:pt x="394042" y="2077148"/>
                  </a:lnTo>
                  <a:lnTo>
                    <a:pt x="394042" y="2081911"/>
                  </a:lnTo>
                  <a:lnTo>
                    <a:pt x="396011" y="2083485"/>
                  </a:lnTo>
                  <a:lnTo>
                    <a:pt x="441337" y="2083485"/>
                  </a:lnTo>
                  <a:lnTo>
                    <a:pt x="443318" y="2081911"/>
                  </a:lnTo>
                  <a:lnTo>
                    <a:pt x="443318" y="2077148"/>
                  </a:lnTo>
                  <a:close/>
                </a:path>
                <a:path w="8479790" h="3573779">
                  <a:moveTo>
                    <a:pt x="522071" y="2077148"/>
                  </a:moveTo>
                  <a:lnTo>
                    <a:pt x="520103" y="2075573"/>
                  </a:lnTo>
                  <a:lnTo>
                    <a:pt x="474853" y="2075573"/>
                  </a:lnTo>
                  <a:lnTo>
                    <a:pt x="472884" y="2077148"/>
                  </a:lnTo>
                  <a:lnTo>
                    <a:pt x="472884" y="2081911"/>
                  </a:lnTo>
                  <a:lnTo>
                    <a:pt x="474853" y="2083485"/>
                  </a:lnTo>
                  <a:lnTo>
                    <a:pt x="520103" y="2083485"/>
                  </a:lnTo>
                  <a:lnTo>
                    <a:pt x="522071" y="2081911"/>
                  </a:lnTo>
                  <a:lnTo>
                    <a:pt x="522071" y="2077148"/>
                  </a:lnTo>
                  <a:close/>
                </a:path>
                <a:path w="8479790" h="3573779">
                  <a:moveTo>
                    <a:pt x="600913" y="2077148"/>
                  </a:moveTo>
                  <a:lnTo>
                    <a:pt x="598944" y="2075573"/>
                  </a:lnTo>
                  <a:lnTo>
                    <a:pt x="553605" y="2075573"/>
                  </a:lnTo>
                  <a:lnTo>
                    <a:pt x="551637" y="2077148"/>
                  </a:lnTo>
                  <a:lnTo>
                    <a:pt x="551637" y="2081911"/>
                  </a:lnTo>
                  <a:lnTo>
                    <a:pt x="553605" y="2083485"/>
                  </a:lnTo>
                  <a:lnTo>
                    <a:pt x="598944" y="2083485"/>
                  </a:lnTo>
                  <a:lnTo>
                    <a:pt x="600913" y="2081911"/>
                  </a:lnTo>
                  <a:lnTo>
                    <a:pt x="600913" y="2077148"/>
                  </a:lnTo>
                  <a:close/>
                </a:path>
                <a:path w="8479790" h="3573779">
                  <a:moveTo>
                    <a:pt x="679754" y="2077148"/>
                  </a:moveTo>
                  <a:lnTo>
                    <a:pt x="677786" y="2075573"/>
                  </a:lnTo>
                  <a:lnTo>
                    <a:pt x="632447" y="2075573"/>
                  </a:lnTo>
                  <a:lnTo>
                    <a:pt x="630478" y="2077148"/>
                  </a:lnTo>
                  <a:lnTo>
                    <a:pt x="630478" y="2081911"/>
                  </a:lnTo>
                  <a:lnTo>
                    <a:pt x="632447" y="2083485"/>
                  </a:lnTo>
                  <a:lnTo>
                    <a:pt x="677786" y="2083485"/>
                  </a:lnTo>
                  <a:lnTo>
                    <a:pt x="679754" y="2081911"/>
                  </a:lnTo>
                  <a:lnTo>
                    <a:pt x="679754" y="2077148"/>
                  </a:lnTo>
                  <a:close/>
                </a:path>
                <a:path w="8479790" h="3573779">
                  <a:moveTo>
                    <a:pt x="758520" y="2077148"/>
                  </a:moveTo>
                  <a:lnTo>
                    <a:pt x="756551" y="2075573"/>
                  </a:lnTo>
                  <a:lnTo>
                    <a:pt x="711212" y="2075573"/>
                  </a:lnTo>
                  <a:lnTo>
                    <a:pt x="709244" y="2077148"/>
                  </a:lnTo>
                  <a:lnTo>
                    <a:pt x="709244" y="2081911"/>
                  </a:lnTo>
                  <a:lnTo>
                    <a:pt x="711212" y="2083485"/>
                  </a:lnTo>
                  <a:lnTo>
                    <a:pt x="756551" y="2083485"/>
                  </a:lnTo>
                  <a:lnTo>
                    <a:pt x="758520" y="2081911"/>
                  </a:lnTo>
                  <a:lnTo>
                    <a:pt x="758520" y="2077148"/>
                  </a:lnTo>
                  <a:close/>
                </a:path>
                <a:path w="8479790" h="3573779">
                  <a:moveTo>
                    <a:pt x="837361" y="2077148"/>
                  </a:moveTo>
                  <a:lnTo>
                    <a:pt x="835393" y="2075573"/>
                  </a:lnTo>
                  <a:lnTo>
                    <a:pt x="790054" y="2075573"/>
                  </a:lnTo>
                  <a:lnTo>
                    <a:pt x="788085" y="2077148"/>
                  </a:lnTo>
                  <a:lnTo>
                    <a:pt x="788085" y="2081911"/>
                  </a:lnTo>
                  <a:lnTo>
                    <a:pt x="790054" y="2083485"/>
                  </a:lnTo>
                  <a:lnTo>
                    <a:pt x="835393" y="2083485"/>
                  </a:lnTo>
                  <a:lnTo>
                    <a:pt x="837361" y="2081911"/>
                  </a:lnTo>
                  <a:lnTo>
                    <a:pt x="837361" y="2077148"/>
                  </a:lnTo>
                  <a:close/>
                </a:path>
                <a:path w="8479790" h="3573779">
                  <a:moveTo>
                    <a:pt x="916114" y="2077148"/>
                  </a:moveTo>
                  <a:lnTo>
                    <a:pt x="914146" y="2075573"/>
                  </a:lnTo>
                  <a:lnTo>
                    <a:pt x="868895" y="2075573"/>
                  </a:lnTo>
                  <a:lnTo>
                    <a:pt x="866927" y="2077148"/>
                  </a:lnTo>
                  <a:lnTo>
                    <a:pt x="866927" y="2081911"/>
                  </a:lnTo>
                  <a:lnTo>
                    <a:pt x="868895" y="2083485"/>
                  </a:lnTo>
                  <a:lnTo>
                    <a:pt x="914146" y="2083485"/>
                  </a:lnTo>
                  <a:lnTo>
                    <a:pt x="916114" y="2081911"/>
                  </a:lnTo>
                  <a:lnTo>
                    <a:pt x="916114" y="2077148"/>
                  </a:lnTo>
                  <a:close/>
                </a:path>
                <a:path w="8479790" h="3573779">
                  <a:moveTo>
                    <a:pt x="994956" y="2077148"/>
                  </a:moveTo>
                  <a:lnTo>
                    <a:pt x="992987" y="2075573"/>
                  </a:lnTo>
                  <a:lnTo>
                    <a:pt x="947648" y="2075573"/>
                  </a:lnTo>
                  <a:lnTo>
                    <a:pt x="945680" y="2077148"/>
                  </a:lnTo>
                  <a:lnTo>
                    <a:pt x="945680" y="2081911"/>
                  </a:lnTo>
                  <a:lnTo>
                    <a:pt x="947648" y="2083485"/>
                  </a:lnTo>
                  <a:lnTo>
                    <a:pt x="992987" y="2083485"/>
                  </a:lnTo>
                  <a:lnTo>
                    <a:pt x="994956" y="2081911"/>
                  </a:lnTo>
                  <a:lnTo>
                    <a:pt x="994956" y="2077148"/>
                  </a:lnTo>
                  <a:close/>
                </a:path>
                <a:path w="8479790" h="3573779">
                  <a:moveTo>
                    <a:pt x="1073797" y="2077148"/>
                  </a:moveTo>
                  <a:lnTo>
                    <a:pt x="1071829" y="2075573"/>
                  </a:lnTo>
                  <a:lnTo>
                    <a:pt x="1026490" y="2075573"/>
                  </a:lnTo>
                  <a:lnTo>
                    <a:pt x="1024521" y="2077148"/>
                  </a:lnTo>
                  <a:lnTo>
                    <a:pt x="1024521" y="2081911"/>
                  </a:lnTo>
                  <a:lnTo>
                    <a:pt x="1026490" y="2083485"/>
                  </a:lnTo>
                  <a:lnTo>
                    <a:pt x="1071829" y="2083485"/>
                  </a:lnTo>
                  <a:lnTo>
                    <a:pt x="1073797" y="2081911"/>
                  </a:lnTo>
                  <a:lnTo>
                    <a:pt x="1073797" y="2077148"/>
                  </a:lnTo>
                  <a:close/>
                </a:path>
                <a:path w="8479790" h="3573779">
                  <a:moveTo>
                    <a:pt x="1152563" y="2077148"/>
                  </a:moveTo>
                  <a:lnTo>
                    <a:pt x="1150594" y="2075573"/>
                  </a:lnTo>
                  <a:lnTo>
                    <a:pt x="1105255" y="2075573"/>
                  </a:lnTo>
                  <a:lnTo>
                    <a:pt x="1103287" y="2077148"/>
                  </a:lnTo>
                  <a:lnTo>
                    <a:pt x="1103287" y="2081911"/>
                  </a:lnTo>
                  <a:lnTo>
                    <a:pt x="1105255" y="2083485"/>
                  </a:lnTo>
                  <a:lnTo>
                    <a:pt x="1150594" y="2083485"/>
                  </a:lnTo>
                  <a:lnTo>
                    <a:pt x="1152563" y="2081911"/>
                  </a:lnTo>
                  <a:lnTo>
                    <a:pt x="1152563" y="2077148"/>
                  </a:lnTo>
                  <a:close/>
                </a:path>
                <a:path w="8479790" h="3573779">
                  <a:moveTo>
                    <a:pt x="1231404" y="2077148"/>
                  </a:moveTo>
                  <a:lnTo>
                    <a:pt x="1229436" y="2075573"/>
                  </a:lnTo>
                  <a:lnTo>
                    <a:pt x="1184097" y="2075573"/>
                  </a:lnTo>
                  <a:lnTo>
                    <a:pt x="1182128" y="2077148"/>
                  </a:lnTo>
                  <a:lnTo>
                    <a:pt x="1182128" y="2081911"/>
                  </a:lnTo>
                  <a:lnTo>
                    <a:pt x="1184097" y="2083485"/>
                  </a:lnTo>
                  <a:lnTo>
                    <a:pt x="1229436" y="2083485"/>
                  </a:lnTo>
                  <a:lnTo>
                    <a:pt x="1231404" y="2081911"/>
                  </a:lnTo>
                  <a:lnTo>
                    <a:pt x="1231404" y="2077148"/>
                  </a:lnTo>
                  <a:close/>
                </a:path>
                <a:path w="8479790" h="3573779">
                  <a:moveTo>
                    <a:pt x="1310157" y="2077148"/>
                  </a:moveTo>
                  <a:lnTo>
                    <a:pt x="1308188" y="2075573"/>
                  </a:lnTo>
                  <a:lnTo>
                    <a:pt x="1262938" y="2075573"/>
                  </a:lnTo>
                  <a:lnTo>
                    <a:pt x="1260970" y="2077148"/>
                  </a:lnTo>
                  <a:lnTo>
                    <a:pt x="1260970" y="2081911"/>
                  </a:lnTo>
                  <a:lnTo>
                    <a:pt x="1262938" y="2083485"/>
                  </a:lnTo>
                  <a:lnTo>
                    <a:pt x="1308188" y="2083485"/>
                  </a:lnTo>
                  <a:lnTo>
                    <a:pt x="1310157" y="2081911"/>
                  </a:lnTo>
                  <a:lnTo>
                    <a:pt x="1310157" y="2077148"/>
                  </a:lnTo>
                  <a:close/>
                </a:path>
                <a:path w="8479790" h="3573779">
                  <a:moveTo>
                    <a:pt x="1388999" y="2077148"/>
                  </a:moveTo>
                  <a:lnTo>
                    <a:pt x="1387030" y="2075573"/>
                  </a:lnTo>
                  <a:lnTo>
                    <a:pt x="1341704" y="2075573"/>
                  </a:lnTo>
                  <a:lnTo>
                    <a:pt x="1339723" y="2077148"/>
                  </a:lnTo>
                  <a:lnTo>
                    <a:pt x="1339723" y="2081911"/>
                  </a:lnTo>
                  <a:lnTo>
                    <a:pt x="1341704" y="2083485"/>
                  </a:lnTo>
                  <a:lnTo>
                    <a:pt x="1387030" y="2083485"/>
                  </a:lnTo>
                  <a:lnTo>
                    <a:pt x="1388999" y="2081911"/>
                  </a:lnTo>
                  <a:lnTo>
                    <a:pt x="1388999" y="2077148"/>
                  </a:lnTo>
                  <a:close/>
                </a:path>
                <a:path w="8479790" h="3573779">
                  <a:moveTo>
                    <a:pt x="1467840" y="2077148"/>
                  </a:moveTo>
                  <a:lnTo>
                    <a:pt x="1465872" y="2075573"/>
                  </a:lnTo>
                  <a:lnTo>
                    <a:pt x="1420545" y="2075573"/>
                  </a:lnTo>
                  <a:lnTo>
                    <a:pt x="1418564" y="2077148"/>
                  </a:lnTo>
                  <a:lnTo>
                    <a:pt x="1418564" y="2081911"/>
                  </a:lnTo>
                  <a:lnTo>
                    <a:pt x="1420545" y="2083485"/>
                  </a:lnTo>
                  <a:lnTo>
                    <a:pt x="1465872" y="2083485"/>
                  </a:lnTo>
                  <a:lnTo>
                    <a:pt x="1467840" y="2081911"/>
                  </a:lnTo>
                  <a:lnTo>
                    <a:pt x="1467840" y="2077148"/>
                  </a:lnTo>
                  <a:close/>
                </a:path>
                <a:path w="8479790" h="3573779">
                  <a:moveTo>
                    <a:pt x="1546606" y="2077148"/>
                  </a:moveTo>
                  <a:lnTo>
                    <a:pt x="1544637" y="2075573"/>
                  </a:lnTo>
                  <a:lnTo>
                    <a:pt x="1499387" y="2075573"/>
                  </a:lnTo>
                  <a:lnTo>
                    <a:pt x="1497406" y="2077148"/>
                  </a:lnTo>
                  <a:lnTo>
                    <a:pt x="1497406" y="2081911"/>
                  </a:lnTo>
                  <a:lnTo>
                    <a:pt x="1499387" y="2083485"/>
                  </a:lnTo>
                  <a:lnTo>
                    <a:pt x="1544637" y="2083485"/>
                  </a:lnTo>
                  <a:lnTo>
                    <a:pt x="1546606" y="2081911"/>
                  </a:lnTo>
                  <a:lnTo>
                    <a:pt x="1546606" y="2077148"/>
                  </a:lnTo>
                  <a:close/>
                </a:path>
                <a:path w="8479790" h="3573779">
                  <a:moveTo>
                    <a:pt x="1625447" y="2077148"/>
                  </a:moveTo>
                  <a:lnTo>
                    <a:pt x="1623479" y="2075573"/>
                  </a:lnTo>
                  <a:lnTo>
                    <a:pt x="1578140" y="2075573"/>
                  </a:lnTo>
                  <a:lnTo>
                    <a:pt x="1576171" y="2077148"/>
                  </a:lnTo>
                  <a:lnTo>
                    <a:pt x="1576171" y="2081911"/>
                  </a:lnTo>
                  <a:lnTo>
                    <a:pt x="1578140" y="2083485"/>
                  </a:lnTo>
                  <a:lnTo>
                    <a:pt x="1623479" y="2083485"/>
                  </a:lnTo>
                  <a:lnTo>
                    <a:pt x="1625447" y="2081911"/>
                  </a:lnTo>
                  <a:lnTo>
                    <a:pt x="1625447" y="2077148"/>
                  </a:lnTo>
                  <a:close/>
                </a:path>
                <a:path w="8479790" h="3573779">
                  <a:moveTo>
                    <a:pt x="1704200" y="2077148"/>
                  </a:moveTo>
                  <a:lnTo>
                    <a:pt x="1702320" y="2075573"/>
                  </a:lnTo>
                  <a:lnTo>
                    <a:pt x="1656981" y="2075573"/>
                  </a:lnTo>
                  <a:lnTo>
                    <a:pt x="1655013" y="2077148"/>
                  </a:lnTo>
                  <a:lnTo>
                    <a:pt x="1655013" y="2081911"/>
                  </a:lnTo>
                  <a:lnTo>
                    <a:pt x="1656981" y="2083485"/>
                  </a:lnTo>
                  <a:lnTo>
                    <a:pt x="1702320" y="2083485"/>
                  </a:lnTo>
                  <a:lnTo>
                    <a:pt x="1704200" y="2081911"/>
                  </a:lnTo>
                  <a:lnTo>
                    <a:pt x="1704200" y="2077148"/>
                  </a:lnTo>
                  <a:close/>
                </a:path>
                <a:path w="8479790" h="3573779">
                  <a:moveTo>
                    <a:pt x="1783041" y="2077148"/>
                  </a:moveTo>
                  <a:lnTo>
                    <a:pt x="1781073" y="2075573"/>
                  </a:lnTo>
                  <a:lnTo>
                    <a:pt x="1735747" y="2075573"/>
                  </a:lnTo>
                  <a:lnTo>
                    <a:pt x="1733765" y="2077148"/>
                  </a:lnTo>
                  <a:lnTo>
                    <a:pt x="1733765" y="2081911"/>
                  </a:lnTo>
                  <a:lnTo>
                    <a:pt x="1735747" y="2083485"/>
                  </a:lnTo>
                  <a:lnTo>
                    <a:pt x="1781073" y="2083485"/>
                  </a:lnTo>
                  <a:lnTo>
                    <a:pt x="1783041" y="2081911"/>
                  </a:lnTo>
                  <a:lnTo>
                    <a:pt x="1783041" y="2077148"/>
                  </a:lnTo>
                  <a:close/>
                </a:path>
                <a:path w="8479790" h="3573779">
                  <a:moveTo>
                    <a:pt x="1861883" y="2077148"/>
                  </a:moveTo>
                  <a:lnTo>
                    <a:pt x="1859915" y="2075573"/>
                  </a:lnTo>
                  <a:lnTo>
                    <a:pt x="1814588" y="2075573"/>
                  </a:lnTo>
                  <a:lnTo>
                    <a:pt x="1812607" y="2077148"/>
                  </a:lnTo>
                  <a:lnTo>
                    <a:pt x="1812607" y="2081911"/>
                  </a:lnTo>
                  <a:lnTo>
                    <a:pt x="1814588" y="2083485"/>
                  </a:lnTo>
                  <a:lnTo>
                    <a:pt x="1859915" y="2083485"/>
                  </a:lnTo>
                  <a:lnTo>
                    <a:pt x="1861883" y="2081911"/>
                  </a:lnTo>
                  <a:lnTo>
                    <a:pt x="1861883" y="2077148"/>
                  </a:lnTo>
                  <a:close/>
                </a:path>
                <a:path w="8479790" h="3573779">
                  <a:moveTo>
                    <a:pt x="1940648" y="2077148"/>
                  </a:moveTo>
                  <a:lnTo>
                    <a:pt x="1938680" y="2075573"/>
                  </a:lnTo>
                  <a:lnTo>
                    <a:pt x="1893430" y="2075573"/>
                  </a:lnTo>
                  <a:lnTo>
                    <a:pt x="1891449" y="2077148"/>
                  </a:lnTo>
                  <a:lnTo>
                    <a:pt x="1891449" y="2081911"/>
                  </a:lnTo>
                  <a:lnTo>
                    <a:pt x="1893430" y="2083485"/>
                  </a:lnTo>
                  <a:lnTo>
                    <a:pt x="1938680" y="2083485"/>
                  </a:lnTo>
                  <a:lnTo>
                    <a:pt x="1940648" y="2081911"/>
                  </a:lnTo>
                  <a:lnTo>
                    <a:pt x="1940648" y="2077148"/>
                  </a:lnTo>
                  <a:close/>
                </a:path>
                <a:path w="8479790" h="3573779">
                  <a:moveTo>
                    <a:pt x="2019490" y="2077148"/>
                  </a:moveTo>
                  <a:lnTo>
                    <a:pt x="2017522" y="2075573"/>
                  </a:lnTo>
                  <a:lnTo>
                    <a:pt x="1972183" y="2075573"/>
                  </a:lnTo>
                  <a:lnTo>
                    <a:pt x="1970214" y="2077148"/>
                  </a:lnTo>
                  <a:lnTo>
                    <a:pt x="1970214" y="2081911"/>
                  </a:lnTo>
                  <a:lnTo>
                    <a:pt x="1972183" y="2083485"/>
                  </a:lnTo>
                  <a:lnTo>
                    <a:pt x="2017522" y="2083485"/>
                  </a:lnTo>
                  <a:lnTo>
                    <a:pt x="2019490" y="2081911"/>
                  </a:lnTo>
                  <a:lnTo>
                    <a:pt x="2019490" y="2077148"/>
                  </a:lnTo>
                  <a:close/>
                </a:path>
                <a:path w="8479790" h="3573779">
                  <a:moveTo>
                    <a:pt x="2098332" y="2077148"/>
                  </a:moveTo>
                  <a:lnTo>
                    <a:pt x="2096363" y="2075573"/>
                  </a:lnTo>
                  <a:lnTo>
                    <a:pt x="2051024" y="2075573"/>
                  </a:lnTo>
                  <a:lnTo>
                    <a:pt x="2049056" y="2077148"/>
                  </a:lnTo>
                  <a:lnTo>
                    <a:pt x="2049056" y="2081911"/>
                  </a:lnTo>
                  <a:lnTo>
                    <a:pt x="2051024" y="2083485"/>
                  </a:lnTo>
                  <a:lnTo>
                    <a:pt x="2096363" y="2083485"/>
                  </a:lnTo>
                  <a:lnTo>
                    <a:pt x="2098332" y="2081911"/>
                  </a:lnTo>
                  <a:lnTo>
                    <a:pt x="2098332" y="2077148"/>
                  </a:lnTo>
                  <a:close/>
                </a:path>
                <a:path w="8479790" h="3573779">
                  <a:moveTo>
                    <a:pt x="2177084" y="2077148"/>
                  </a:moveTo>
                  <a:lnTo>
                    <a:pt x="2175116" y="2075573"/>
                  </a:lnTo>
                  <a:lnTo>
                    <a:pt x="2129790" y="2075573"/>
                  </a:lnTo>
                  <a:lnTo>
                    <a:pt x="2127808" y="2077148"/>
                  </a:lnTo>
                  <a:lnTo>
                    <a:pt x="2127808" y="2081911"/>
                  </a:lnTo>
                  <a:lnTo>
                    <a:pt x="2129790" y="2083485"/>
                  </a:lnTo>
                  <a:lnTo>
                    <a:pt x="2175116" y="2083485"/>
                  </a:lnTo>
                  <a:lnTo>
                    <a:pt x="2177084" y="2081911"/>
                  </a:lnTo>
                  <a:lnTo>
                    <a:pt x="2177084" y="2077148"/>
                  </a:lnTo>
                  <a:close/>
                </a:path>
                <a:path w="8479790" h="3573779">
                  <a:moveTo>
                    <a:pt x="2255926" y="2077148"/>
                  </a:moveTo>
                  <a:lnTo>
                    <a:pt x="2253958" y="2075573"/>
                  </a:lnTo>
                  <a:lnTo>
                    <a:pt x="2208631" y="2075573"/>
                  </a:lnTo>
                  <a:lnTo>
                    <a:pt x="2206650" y="2077148"/>
                  </a:lnTo>
                  <a:lnTo>
                    <a:pt x="2206650" y="2081911"/>
                  </a:lnTo>
                  <a:lnTo>
                    <a:pt x="2208631" y="2083485"/>
                  </a:lnTo>
                  <a:lnTo>
                    <a:pt x="2253958" y="2083485"/>
                  </a:lnTo>
                  <a:lnTo>
                    <a:pt x="2255926" y="2081911"/>
                  </a:lnTo>
                  <a:lnTo>
                    <a:pt x="2255926" y="2077148"/>
                  </a:lnTo>
                  <a:close/>
                </a:path>
                <a:path w="8479790" h="3573779">
                  <a:moveTo>
                    <a:pt x="2334691" y="2077148"/>
                  </a:moveTo>
                  <a:lnTo>
                    <a:pt x="2332723" y="2075573"/>
                  </a:lnTo>
                  <a:lnTo>
                    <a:pt x="2287473" y="2075573"/>
                  </a:lnTo>
                  <a:lnTo>
                    <a:pt x="2285492" y="2077148"/>
                  </a:lnTo>
                  <a:lnTo>
                    <a:pt x="2285492" y="2081911"/>
                  </a:lnTo>
                  <a:lnTo>
                    <a:pt x="2287473" y="2083485"/>
                  </a:lnTo>
                  <a:lnTo>
                    <a:pt x="2332723" y="2083485"/>
                  </a:lnTo>
                  <a:lnTo>
                    <a:pt x="2334691" y="2081911"/>
                  </a:lnTo>
                  <a:lnTo>
                    <a:pt x="2334691" y="2077148"/>
                  </a:lnTo>
                  <a:close/>
                </a:path>
                <a:path w="8479790" h="3573779">
                  <a:moveTo>
                    <a:pt x="2413533" y="2077148"/>
                  </a:moveTo>
                  <a:lnTo>
                    <a:pt x="2411565" y="2075573"/>
                  </a:lnTo>
                  <a:lnTo>
                    <a:pt x="2366226" y="2075573"/>
                  </a:lnTo>
                  <a:lnTo>
                    <a:pt x="2364257" y="2077148"/>
                  </a:lnTo>
                  <a:lnTo>
                    <a:pt x="2364257" y="2081911"/>
                  </a:lnTo>
                  <a:lnTo>
                    <a:pt x="2366226" y="2083485"/>
                  </a:lnTo>
                  <a:lnTo>
                    <a:pt x="2411565" y="2083485"/>
                  </a:lnTo>
                  <a:lnTo>
                    <a:pt x="2413533" y="2081911"/>
                  </a:lnTo>
                  <a:lnTo>
                    <a:pt x="2413533" y="2077148"/>
                  </a:lnTo>
                  <a:close/>
                </a:path>
                <a:path w="8479790" h="3573779">
                  <a:moveTo>
                    <a:pt x="2492375" y="2077148"/>
                  </a:moveTo>
                  <a:lnTo>
                    <a:pt x="2490406" y="2075573"/>
                  </a:lnTo>
                  <a:lnTo>
                    <a:pt x="2445067" y="2075573"/>
                  </a:lnTo>
                  <a:lnTo>
                    <a:pt x="2443099" y="2077148"/>
                  </a:lnTo>
                  <a:lnTo>
                    <a:pt x="2443099" y="2081911"/>
                  </a:lnTo>
                  <a:lnTo>
                    <a:pt x="2445067" y="2083485"/>
                  </a:lnTo>
                  <a:lnTo>
                    <a:pt x="2490406" y="2083485"/>
                  </a:lnTo>
                  <a:lnTo>
                    <a:pt x="2492375" y="2081911"/>
                  </a:lnTo>
                  <a:lnTo>
                    <a:pt x="2492375" y="2077148"/>
                  </a:lnTo>
                  <a:close/>
                </a:path>
                <a:path w="8479790" h="3573779">
                  <a:moveTo>
                    <a:pt x="2571140" y="2077148"/>
                  </a:moveTo>
                  <a:lnTo>
                    <a:pt x="2569159" y="2075573"/>
                  </a:lnTo>
                  <a:lnTo>
                    <a:pt x="2523833" y="2075573"/>
                  </a:lnTo>
                  <a:lnTo>
                    <a:pt x="2521864" y="2077148"/>
                  </a:lnTo>
                  <a:lnTo>
                    <a:pt x="2521864" y="2081911"/>
                  </a:lnTo>
                  <a:lnTo>
                    <a:pt x="2523833" y="2083485"/>
                  </a:lnTo>
                  <a:lnTo>
                    <a:pt x="2569159" y="2083485"/>
                  </a:lnTo>
                  <a:lnTo>
                    <a:pt x="2571140" y="2081911"/>
                  </a:lnTo>
                  <a:lnTo>
                    <a:pt x="2571140" y="2077148"/>
                  </a:lnTo>
                  <a:close/>
                </a:path>
                <a:path w="8479790" h="3573779">
                  <a:moveTo>
                    <a:pt x="2649982" y="2077148"/>
                  </a:moveTo>
                  <a:lnTo>
                    <a:pt x="2648000" y="2075573"/>
                  </a:lnTo>
                  <a:lnTo>
                    <a:pt x="2602674" y="2075573"/>
                  </a:lnTo>
                  <a:lnTo>
                    <a:pt x="2600706" y="2077148"/>
                  </a:lnTo>
                  <a:lnTo>
                    <a:pt x="2600706" y="2081911"/>
                  </a:lnTo>
                  <a:lnTo>
                    <a:pt x="2602674" y="2083485"/>
                  </a:lnTo>
                  <a:lnTo>
                    <a:pt x="2648000" y="2083485"/>
                  </a:lnTo>
                  <a:lnTo>
                    <a:pt x="2649982" y="2081911"/>
                  </a:lnTo>
                  <a:lnTo>
                    <a:pt x="2649982" y="2077148"/>
                  </a:lnTo>
                  <a:close/>
                </a:path>
                <a:path w="8479790" h="3573779">
                  <a:moveTo>
                    <a:pt x="2728734" y="2077148"/>
                  </a:moveTo>
                  <a:lnTo>
                    <a:pt x="2726766" y="2075573"/>
                  </a:lnTo>
                  <a:lnTo>
                    <a:pt x="2681516" y="2075573"/>
                  </a:lnTo>
                  <a:lnTo>
                    <a:pt x="2679547" y="2077148"/>
                  </a:lnTo>
                  <a:lnTo>
                    <a:pt x="2679547" y="2081911"/>
                  </a:lnTo>
                  <a:lnTo>
                    <a:pt x="2681516" y="2083485"/>
                  </a:lnTo>
                  <a:lnTo>
                    <a:pt x="2726766" y="2083485"/>
                  </a:lnTo>
                  <a:lnTo>
                    <a:pt x="2728734" y="2081911"/>
                  </a:lnTo>
                  <a:lnTo>
                    <a:pt x="2728734" y="2077148"/>
                  </a:lnTo>
                  <a:close/>
                </a:path>
                <a:path w="8479790" h="3573779">
                  <a:moveTo>
                    <a:pt x="2807576" y="2077148"/>
                  </a:moveTo>
                  <a:lnTo>
                    <a:pt x="2805607" y="2075573"/>
                  </a:lnTo>
                  <a:lnTo>
                    <a:pt x="2760268" y="2075573"/>
                  </a:lnTo>
                  <a:lnTo>
                    <a:pt x="2758300" y="2077148"/>
                  </a:lnTo>
                  <a:lnTo>
                    <a:pt x="2758300" y="2081911"/>
                  </a:lnTo>
                  <a:lnTo>
                    <a:pt x="2760268" y="2083485"/>
                  </a:lnTo>
                  <a:lnTo>
                    <a:pt x="2805607" y="2083485"/>
                  </a:lnTo>
                  <a:lnTo>
                    <a:pt x="2807576" y="2081911"/>
                  </a:lnTo>
                  <a:lnTo>
                    <a:pt x="2807576" y="2077148"/>
                  </a:lnTo>
                  <a:close/>
                </a:path>
                <a:path w="8479790" h="3573779">
                  <a:moveTo>
                    <a:pt x="2886418" y="2077148"/>
                  </a:moveTo>
                  <a:lnTo>
                    <a:pt x="2884449" y="2075573"/>
                  </a:lnTo>
                  <a:lnTo>
                    <a:pt x="2839110" y="2075573"/>
                  </a:lnTo>
                  <a:lnTo>
                    <a:pt x="2837142" y="2077148"/>
                  </a:lnTo>
                  <a:lnTo>
                    <a:pt x="2837142" y="2081911"/>
                  </a:lnTo>
                  <a:lnTo>
                    <a:pt x="2839110" y="2083485"/>
                  </a:lnTo>
                  <a:lnTo>
                    <a:pt x="2884449" y="2083485"/>
                  </a:lnTo>
                  <a:lnTo>
                    <a:pt x="2886418" y="2081911"/>
                  </a:lnTo>
                  <a:lnTo>
                    <a:pt x="2886418" y="2077148"/>
                  </a:lnTo>
                  <a:close/>
                </a:path>
                <a:path w="8479790" h="3573779">
                  <a:moveTo>
                    <a:pt x="2965183" y="2077148"/>
                  </a:moveTo>
                  <a:lnTo>
                    <a:pt x="2963202" y="2075573"/>
                  </a:lnTo>
                  <a:lnTo>
                    <a:pt x="2917875" y="2075573"/>
                  </a:lnTo>
                  <a:lnTo>
                    <a:pt x="2915907" y="2077148"/>
                  </a:lnTo>
                  <a:lnTo>
                    <a:pt x="2915907" y="2081911"/>
                  </a:lnTo>
                  <a:lnTo>
                    <a:pt x="2917875" y="2083485"/>
                  </a:lnTo>
                  <a:lnTo>
                    <a:pt x="2963202" y="2083485"/>
                  </a:lnTo>
                  <a:lnTo>
                    <a:pt x="2965183" y="2081911"/>
                  </a:lnTo>
                  <a:lnTo>
                    <a:pt x="2965183" y="2077148"/>
                  </a:lnTo>
                  <a:close/>
                </a:path>
                <a:path w="8479790" h="3573779">
                  <a:moveTo>
                    <a:pt x="3044025" y="2077148"/>
                  </a:moveTo>
                  <a:lnTo>
                    <a:pt x="3042043" y="2075573"/>
                  </a:lnTo>
                  <a:lnTo>
                    <a:pt x="2996717" y="2075573"/>
                  </a:lnTo>
                  <a:lnTo>
                    <a:pt x="2994749" y="2077148"/>
                  </a:lnTo>
                  <a:lnTo>
                    <a:pt x="2994749" y="2081911"/>
                  </a:lnTo>
                  <a:lnTo>
                    <a:pt x="2996717" y="2083485"/>
                  </a:lnTo>
                  <a:lnTo>
                    <a:pt x="3042043" y="2083485"/>
                  </a:lnTo>
                  <a:lnTo>
                    <a:pt x="3044025" y="2081911"/>
                  </a:lnTo>
                  <a:lnTo>
                    <a:pt x="3044025" y="2077148"/>
                  </a:lnTo>
                  <a:close/>
                </a:path>
                <a:path w="8479790" h="3573779">
                  <a:moveTo>
                    <a:pt x="3122777" y="2077148"/>
                  </a:moveTo>
                  <a:lnTo>
                    <a:pt x="3120809" y="2075573"/>
                  </a:lnTo>
                  <a:lnTo>
                    <a:pt x="3075559" y="2075573"/>
                  </a:lnTo>
                  <a:lnTo>
                    <a:pt x="3073590" y="2077148"/>
                  </a:lnTo>
                  <a:lnTo>
                    <a:pt x="3073590" y="2081911"/>
                  </a:lnTo>
                  <a:lnTo>
                    <a:pt x="3075559" y="2083485"/>
                  </a:lnTo>
                  <a:lnTo>
                    <a:pt x="3120809" y="2083485"/>
                  </a:lnTo>
                  <a:lnTo>
                    <a:pt x="3122777" y="2081911"/>
                  </a:lnTo>
                  <a:lnTo>
                    <a:pt x="3122777" y="2077148"/>
                  </a:lnTo>
                  <a:close/>
                </a:path>
                <a:path w="8479790" h="3573779">
                  <a:moveTo>
                    <a:pt x="3201619" y="2077148"/>
                  </a:moveTo>
                  <a:lnTo>
                    <a:pt x="3199650" y="2075573"/>
                  </a:lnTo>
                  <a:lnTo>
                    <a:pt x="3154311" y="2075573"/>
                  </a:lnTo>
                  <a:lnTo>
                    <a:pt x="3152343" y="2077148"/>
                  </a:lnTo>
                  <a:lnTo>
                    <a:pt x="3152343" y="2081911"/>
                  </a:lnTo>
                  <a:lnTo>
                    <a:pt x="3154311" y="2083485"/>
                  </a:lnTo>
                  <a:lnTo>
                    <a:pt x="3199650" y="2083485"/>
                  </a:lnTo>
                  <a:lnTo>
                    <a:pt x="3201619" y="2081911"/>
                  </a:lnTo>
                  <a:lnTo>
                    <a:pt x="3201619" y="2077148"/>
                  </a:lnTo>
                  <a:close/>
                </a:path>
                <a:path w="8479790" h="3573779">
                  <a:moveTo>
                    <a:pt x="3280460" y="2077148"/>
                  </a:moveTo>
                  <a:lnTo>
                    <a:pt x="3278492" y="2075573"/>
                  </a:lnTo>
                  <a:lnTo>
                    <a:pt x="3233153" y="2075573"/>
                  </a:lnTo>
                  <a:lnTo>
                    <a:pt x="3231184" y="2077148"/>
                  </a:lnTo>
                  <a:lnTo>
                    <a:pt x="3231184" y="2081911"/>
                  </a:lnTo>
                  <a:lnTo>
                    <a:pt x="3233153" y="2083485"/>
                  </a:lnTo>
                  <a:lnTo>
                    <a:pt x="3278492" y="2083485"/>
                  </a:lnTo>
                  <a:lnTo>
                    <a:pt x="3280460" y="2081911"/>
                  </a:lnTo>
                  <a:lnTo>
                    <a:pt x="3280460" y="2077148"/>
                  </a:lnTo>
                  <a:close/>
                </a:path>
                <a:path w="8479790" h="3573779">
                  <a:moveTo>
                    <a:pt x="3359226" y="2077148"/>
                  </a:moveTo>
                  <a:lnTo>
                    <a:pt x="3357257" y="2075573"/>
                  </a:lnTo>
                  <a:lnTo>
                    <a:pt x="3311918" y="2075573"/>
                  </a:lnTo>
                  <a:lnTo>
                    <a:pt x="3309950" y="2077148"/>
                  </a:lnTo>
                  <a:lnTo>
                    <a:pt x="3309950" y="2081911"/>
                  </a:lnTo>
                  <a:lnTo>
                    <a:pt x="3311918" y="2083485"/>
                  </a:lnTo>
                  <a:lnTo>
                    <a:pt x="3357257" y="2083485"/>
                  </a:lnTo>
                  <a:lnTo>
                    <a:pt x="3359226" y="2081911"/>
                  </a:lnTo>
                  <a:lnTo>
                    <a:pt x="3359226" y="2077148"/>
                  </a:lnTo>
                  <a:close/>
                </a:path>
                <a:path w="8479790" h="3573779">
                  <a:moveTo>
                    <a:pt x="3438067" y="2077148"/>
                  </a:moveTo>
                  <a:lnTo>
                    <a:pt x="3436099" y="2075573"/>
                  </a:lnTo>
                  <a:lnTo>
                    <a:pt x="3390760" y="2075573"/>
                  </a:lnTo>
                  <a:lnTo>
                    <a:pt x="3388791" y="2077148"/>
                  </a:lnTo>
                  <a:lnTo>
                    <a:pt x="3388791" y="2081911"/>
                  </a:lnTo>
                  <a:lnTo>
                    <a:pt x="3390760" y="2083485"/>
                  </a:lnTo>
                  <a:lnTo>
                    <a:pt x="3436099" y="2083485"/>
                  </a:lnTo>
                  <a:lnTo>
                    <a:pt x="3438067" y="2081911"/>
                  </a:lnTo>
                  <a:lnTo>
                    <a:pt x="3438067" y="2077148"/>
                  </a:lnTo>
                  <a:close/>
                </a:path>
                <a:path w="8479790" h="3573779">
                  <a:moveTo>
                    <a:pt x="3516820" y="2077148"/>
                  </a:moveTo>
                  <a:lnTo>
                    <a:pt x="3514852" y="2075573"/>
                  </a:lnTo>
                  <a:lnTo>
                    <a:pt x="3469602" y="2075573"/>
                  </a:lnTo>
                  <a:lnTo>
                    <a:pt x="3467633" y="2077148"/>
                  </a:lnTo>
                  <a:lnTo>
                    <a:pt x="3467633" y="2081911"/>
                  </a:lnTo>
                  <a:lnTo>
                    <a:pt x="3469602" y="2083485"/>
                  </a:lnTo>
                  <a:lnTo>
                    <a:pt x="3514852" y="2083485"/>
                  </a:lnTo>
                  <a:lnTo>
                    <a:pt x="3516820" y="2081911"/>
                  </a:lnTo>
                  <a:lnTo>
                    <a:pt x="3516820" y="2077148"/>
                  </a:lnTo>
                  <a:close/>
                </a:path>
                <a:path w="8479790" h="3573779">
                  <a:moveTo>
                    <a:pt x="3595662" y="2077148"/>
                  </a:moveTo>
                  <a:lnTo>
                    <a:pt x="3593693" y="2075573"/>
                  </a:lnTo>
                  <a:lnTo>
                    <a:pt x="3548354" y="2075573"/>
                  </a:lnTo>
                  <a:lnTo>
                    <a:pt x="3546386" y="2077148"/>
                  </a:lnTo>
                  <a:lnTo>
                    <a:pt x="3546386" y="2081911"/>
                  </a:lnTo>
                  <a:lnTo>
                    <a:pt x="3548354" y="2083485"/>
                  </a:lnTo>
                  <a:lnTo>
                    <a:pt x="3593693" y="2083485"/>
                  </a:lnTo>
                  <a:lnTo>
                    <a:pt x="3595662" y="2081911"/>
                  </a:lnTo>
                  <a:lnTo>
                    <a:pt x="3595662" y="2077148"/>
                  </a:lnTo>
                  <a:close/>
                </a:path>
                <a:path w="8479790" h="3573779">
                  <a:moveTo>
                    <a:pt x="3674503" y="2077148"/>
                  </a:moveTo>
                  <a:lnTo>
                    <a:pt x="3672535" y="2075573"/>
                  </a:lnTo>
                  <a:lnTo>
                    <a:pt x="3627196" y="2075573"/>
                  </a:lnTo>
                  <a:lnTo>
                    <a:pt x="3625227" y="2077148"/>
                  </a:lnTo>
                  <a:lnTo>
                    <a:pt x="3625227" y="2081911"/>
                  </a:lnTo>
                  <a:lnTo>
                    <a:pt x="3627196" y="2083485"/>
                  </a:lnTo>
                  <a:lnTo>
                    <a:pt x="3672535" y="2083485"/>
                  </a:lnTo>
                  <a:lnTo>
                    <a:pt x="3674503" y="2081911"/>
                  </a:lnTo>
                  <a:lnTo>
                    <a:pt x="3674503" y="2077148"/>
                  </a:lnTo>
                  <a:close/>
                </a:path>
                <a:path w="8479790" h="3573779">
                  <a:moveTo>
                    <a:pt x="3753269" y="2077148"/>
                  </a:moveTo>
                  <a:lnTo>
                    <a:pt x="3751300" y="2075573"/>
                  </a:lnTo>
                  <a:lnTo>
                    <a:pt x="3706037" y="2075573"/>
                  </a:lnTo>
                  <a:lnTo>
                    <a:pt x="3704069" y="2077148"/>
                  </a:lnTo>
                  <a:lnTo>
                    <a:pt x="3704069" y="2081911"/>
                  </a:lnTo>
                  <a:lnTo>
                    <a:pt x="3706037" y="2083485"/>
                  </a:lnTo>
                  <a:lnTo>
                    <a:pt x="3751300" y="2083485"/>
                  </a:lnTo>
                  <a:lnTo>
                    <a:pt x="3753269" y="2081911"/>
                  </a:lnTo>
                  <a:lnTo>
                    <a:pt x="3753269" y="2077148"/>
                  </a:lnTo>
                  <a:close/>
                </a:path>
                <a:path w="8479790" h="3573779">
                  <a:moveTo>
                    <a:pt x="3832110" y="2077148"/>
                  </a:moveTo>
                  <a:lnTo>
                    <a:pt x="3830142" y="2075573"/>
                  </a:lnTo>
                  <a:lnTo>
                    <a:pt x="3784803" y="2075573"/>
                  </a:lnTo>
                  <a:lnTo>
                    <a:pt x="3782834" y="2077148"/>
                  </a:lnTo>
                  <a:lnTo>
                    <a:pt x="3782834" y="2081911"/>
                  </a:lnTo>
                  <a:lnTo>
                    <a:pt x="3784803" y="2083485"/>
                  </a:lnTo>
                  <a:lnTo>
                    <a:pt x="3830142" y="2083485"/>
                  </a:lnTo>
                  <a:lnTo>
                    <a:pt x="3832110" y="2081911"/>
                  </a:lnTo>
                  <a:lnTo>
                    <a:pt x="3832110" y="2077148"/>
                  </a:lnTo>
                  <a:close/>
                </a:path>
                <a:path w="8479790" h="3573779">
                  <a:moveTo>
                    <a:pt x="3910863" y="2077148"/>
                  </a:moveTo>
                  <a:lnTo>
                    <a:pt x="3908895" y="2075573"/>
                  </a:lnTo>
                  <a:lnTo>
                    <a:pt x="3863644" y="2075573"/>
                  </a:lnTo>
                  <a:lnTo>
                    <a:pt x="3861676" y="2077148"/>
                  </a:lnTo>
                  <a:lnTo>
                    <a:pt x="3861676" y="2081911"/>
                  </a:lnTo>
                  <a:lnTo>
                    <a:pt x="3863644" y="2083485"/>
                  </a:lnTo>
                  <a:lnTo>
                    <a:pt x="3908895" y="2083485"/>
                  </a:lnTo>
                  <a:lnTo>
                    <a:pt x="3910863" y="2081911"/>
                  </a:lnTo>
                  <a:lnTo>
                    <a:pt x="3910863" y="2077148"/>
                  </a:lnTo>
                  <a:close/>
                </a:path>
                <a:path w="8479790" h="3573779">
                  <a:moveTo>
                    <a:pt x="3989705" y="2077148"/>
                  </a:moveTo>
                  <a:lnTo>
                    <a:pt x="3987736" y="2075573"/>
                  </a:lnTo>
                  <a:lnTo>
                    <a:pt x="3942410" y="2075573"/>
                  </a:lnTo>
                  <a:lnTo>
                    <a:pt x="3940429" y="2077148"/>
                  </a:lnTo>
                  <a:lnTo>
                    <a:pt x="3940429" y="2081911"/>
                  </a:lnTo>
                  <a:lnTo>
                    <a:pt x="3942410" y="2083485"/>
                  </a:lnTo>
                  <a:lnTo>
                    <a:pt x="3987736" y="2083485"/>
                  </a:lnTo>
                  <a:lnTo>
                    <a:pt x="3989705" y="2081911"/>
                  </a:lnTo>
                  <a:lnTo>
                    <a:pt x="3989705" y="2077148"/>
                  </a:lnTo>
                  <a:close/>
                </a:path>
                <a:path w="8479790" h="3573779">
                  <a:moveTo>
                    <a:pt x="4068546" y="2077148"/>
                  </a:moveTo>
                  <a:lnTo>
                    <a:pt x="4066578" y="2075573"/>
                  </a:lnTo>
                  <a:lnTo>
                    <a:pt x="4021251" y="2075573"/>
                  </a:lnTo>
                  <a:lnTo>
                    <a:pt x="4019270" y="2077148"/>
                  </a:lnTo>
                  <a:lnTo>
                    <a:pt x="4019270" y="2081911"/>
                  </a:lnTo>
                  <a:lnTo>
                    <a:pt x="4021251" y="2083485"/>
                  </a:lnTo>
                  <a:lnTo>
                    <a:pt x="4066578" y="2083485"/>
                  </a:lnTo>
                  <a:lnTo>
                    <a:pt x="4068546" y="2081911"/>
                  </a:lnTo>
                  <a:lnTo>
                    <a:pt x="4068546" y="2077148"/>
                  </a:lnTo>
                  <a:close/>
                </a:path>
                <a:path w="8479790" h="3573779">
                  <a:moveTo>
                    <a:pt x="4147312" y="2077148"/>
                  </a:moveTo>
                  <a:lnTo>
                    <a:pt x="4145343" y="2075573"/>
                  </a:lnTo>
                  <a:lnTo>
                    <a:pt x="4100093" y="2075573"/>
                  </a:lnTo>
                  <a:lnTo>
                    <a:pt x="4098112" y="2077148"/>
                  </a:lnTo>
                  <a:lnTo>
                    <a:pt x="4098112" y="2081911"/>
                  </a:lnTo>
                  <a:lnTo>
                    <a:pt x="4100093" y="2083485"/>
                  </a:lnTo>
                  <a:lnTo>
                    <a:pt x="4145343" y="2083485"/>
                  </a:lnTo>
                  <a:lnTo>
                    <a:pt x="4147312" y="2081911"/>
                  </a:lnTo>
                  <a:lnTo>
                    <a:pt x="4147312" y="2077148"/>
                  </a:lnTo>
                  <a:close/>
                </a:path>
                <a:path w="8479790" h="3573779">
                  <a:moveTo>
                    <a:pt x="4226153" y="2077148"/>
                  </a:moveTo>
                  <a:lnTo>
                    <a:pt x="4224185" y="2075573"/>
                  </a:lnTo>
                  <a:lnTo>
                    <a:pt x="4178846" y="2075573"/>
                  </a:lnTo>
                  <a:lnTo>
                    <a:pt x="4176877" y="2077148"/>
                  </a:lnTo>
                  <a:lnTo>
                    <a:pt x="4176877" y="2081911"/>
                  </a:lnTo>
                  <a:lnTo>
                    <a:pt x="4178846" y="2083485"/>
                  </a:lnTo>
                  <a:lnTo>
                    <a:pt x="4224185" y="2083485"/>
                  </a:lnTo>
                  <a:lnTo>
                    <a:pt x="4226153" y="2081911"/>
                  </a:lnTo>
                  <a:lnTo>
                    <a:pt x="4226153" y="2077148"/>
                  </a:lnTo>
                  <a:close/>
                </a:path>
                <a:path w="8479790" h="3573779">
                  <a:moveTo>
                    <a:pt x="4304995" y="2077148"/>
                  </a:moveTo>
                  <a:lnTo>
                    <a:pt x="4303026" y="2075573"/>
                  </a:lnTo>
                  <a:lnTo>
                    <a:pt x="4257687" y="2075573"/>
                  </a:lnTo>
                  <a:lnTo>
                    <a:pt x="4255719" y="2077148"/>
                  </a:lnTo>
                  <a:lnTo>
                    <a:pt x="4255719" y="2081911"/>
                  </a:lnTo>
                  <a:lnTo>
                    <a:pt x="4257687" y="2083485"/>
                  </a:lnTo>
                  <a:lnTo>
                    <a:pt x="4303026" y="2083485"/>
                  </a:lnTo>
                  <a:lnTo>
                    <a:pt x="4304995" y="2081911"/>
                  </a:lnTo>
                  <a:lnTo>
                    <a:pt x="4304995" y="2077148"/>
                  </a:lnTo>
                  <a:close/>
                </a:path>
                <a:path w="8479790" h="3573779">
                  <a:moveTo>
                    <a:pt x="4383748" y="2077148"/>
                  </a:moveTo>
                  <a:lnTo>
                    <a:pt x="4381779" y="2075573"/>
                  </a:lnTo>
                  <a:lnTo>
                    <a:pt x="4336453" y="2075573"/>
                  </a:lnTo>
                  <a:lnTo>
                    <a:pt x="4334472" y="2077148"/>
                  </a:lnTo>
                  <a:lnTo>
                    <a:pt x="4334472" y="2081911"/>
                  </a:lnTo>
                  <a:lnTo>
                    <a:pt x="4336453" y="2083485"/>
                  </a:lnTo>
                  <a:lnTo>
                    <a:pt x="4381779" y="2083485"/>
                  </a:lnTo>
                  <a:lnTo>
                    <a:pt x="4383748" y="2081911"/>
                  </a:lnTo>
                  <a:lnTo>
                    <a:pt x="4383748" y="2077148"/>
                  </a:lnTo>
                  <a:close/>
                </a:path>
                <a:path w="8479790" h="3573779">
                  <a:moveTo>
                    <a:pt x="4462589" y="2077148"/>
                  </a:moveTo>
                  <a:lnTo>
                    <a:pt x="4460621" y="2075573"/>
                  </a:lnTo>
                  <a:lnTo>
                    <a:pt x="4415294" y="2075573"/>
                  </a:lnTo>
                  <a:lnTo>
                    <a:pt x="4413313" y="2077148"/>
                  </a:lnTo>
                  <a:lnTo>
                    <a:pt x="4413313" y="2081911"/>
                  </a:lnTo>
                  <a:lnTo>
                    <a:pt x="4415294" y="2083485"/>
                  </a:lnTo>
                  <a:lnTo>
                    <a:pt x="4460621" y="2083485"/>
                  </a:lnTo>
                  <a:lnTo>
                    <a:pt x="4462589" y="2081911"/>
                  </a:lnTo>
                  <a:lnTo>
                    <a:pt x="4462589" y="2077148"/>
                  </a:lnTo>
                  <a:close/>
                </a:path>
                <a:path w="8479790" h="3573779">
                  <a:moveTo>
                    <a:pt x="4541355" y="2077148"/>
                  </a:moveTo>
                  <a:lnTo>
                    <a:pt x="4539386" y="2075573"/>
                  </a:lnTo>
                  <a:lnTo>
                    <a:pt x="4494136" y="2075573"/>
                  </a:lnTo>
                  <a:lnTo>
                    <a:pt x="4492155" y="2077148"/>
                  </a:lnTo>
                  <a:lnTo>
                    <a:pt x="4492155" y="2081911"/>
                  </a:lnTo>
                  <a:lnTo>
                    <a:pt x="4494136" y="2083485"/>
                  </a:lnTo>
                  <a:lnTo>
                    <a:pt x="4539386" y="2083485"/>
                  </a:lnTo>
                  <a:lnTo>
                    <a:pt x="4541355" y="2081911"/>
                  </a:lnTo>
                  <a:lnTo>
                    <a:pt x="4541355" y="2077148"/>
                  </a:lnTo>
                  <a:close/>
                </a:path>
                <a:path w="8479790" h="3573779">
                  <a:moveTo>
                    <a:pt x="4620196" y="2077148"/>
                  </a:moveTo>
                  <a:lnTo>
                    <a:pt x="4618228" y="2075573"/>
                  </a:lnTo>
                  <a:lnTo>
                    <a:pt x="4572889" y="2075573"/>
                  </a:lnTo>
                  <a:lnTo>
                    <a:pt x="4570920" y="2077148"/>
                  </a:lnTo>
                  <a:lnTo>
                    <a:pt x="4570920" y="2081911"/>
                  </a:lnTo>
                  <a:lnTo>
                    <a:pt x="4572889" y="2083485"/>
                  </a:lnTo>
                  <a:lnTo>
                    <a:pt x="4618228" y="2083485"/>
                  </a:lnTo>
                  <a:lnTo>
                    <a:pt x="4620196" y="2081911"/>
                  </a:lnTo>
                  <a:lnTo>
                    <a:pt x="4620196" y="2077148"/>
                  </a:lnTo>
                  <a:close/>
                </a:path>
                <a:path w="8479790" h="3573779">
                  <a:moveTo>
                    <a:pt x="4699038" y="2077148"/>
                  </a:moveTo>
                  <a:lnTo>
                    <a:pt x="4697069" y="2075573"/>
                  </a:lnTo>
                  <a:lnTo>
                    <a:pt x="4651730" y="2075573"/>
                  </a:lnTo>
                  <a:lnTo>
                    <a:pt x="4649762" y="2077148"/>
                  </a:lnTo>
                  <a:lnTo>
                    <a:pt x="4649762" y="2081911"/>
                  </a:lnTo>
                  <a:lnTo>
                    <a:pt x="4651730" y="2083485"/>
                  </a:lnTo>
                  <a:lnTo>
                    <a:pt x="4697069" y="2083485"/>
                  </a:lnTo>
                  <a:lnTo>
                    <a:pt x="4699038" y="2081911"/>
                  </a:lnTo>
                  <a:lnTo>
                    <a:pt x="4699038" y="2077148"/>
                  </a:lnTo>
                  <a:close/>
                </a:path>
                <a:path w="8479790" h="3573779">
                  <a:moveTo>
                    <a:pt x="4777791" y="2077148"/>
                  </a:moveTo>
                  <a:lnTo>
                    <a:pt x="4775822" y="2075573"/>
                  </a:lnTo>
                  <a:lnTo>
                    <a:pt x="4730496" y="2075573"/>
                  </a:lnTo>
                  <a:lnTo>
                    <a:pt x="4728515" y="2077148"/>
                  </a:lnTo>
                  <a:lnTo>
                    <a:pt x="4728515" y="2081911"/>
                  </a:lnTo>
                  <a:lnTo>
                    <a:pt x="4730496" y="2083485"/>
                  </a:lnTo>
                  <a:lnTo>
                    <a:pt x="4775822" y="2083485"/>
                  </a:lnTo>
                  <a:lnTo>
                    <a:pt x="4777791" y="2081911"/>
                  </a:lnTo>
                  <a:lnTo>
                    <a:pt x="4777791" y="2077148"/>
                  </a:lnTo>
                  <a:close/>
                </a:path>
                <a:path w="8479790" h="3573779">
                  <a:moveTo>
                    <a:pt x="4856632" y="2077148"/>
                  </a:moveTo>
                  <a:lnTo>
                    <a:pt x="4854664" y="2075573"/>
                  </a:lnTo>
                  <a:lnTo>
                    <a:pt x="4809337" y="2075573"/>
                  </a:lnTo>
                  <a:lnTo>
                    <a:pt x="4807356" y="2077148"/>
                  </a:lnTo>
                  <a:lnTo>
                    <a:pt x="4807356" y="2081911"/>
                  </a:lnTo>
                  <a:lnTo>
                    <a:pt x="4809337" y="2083485"/>
                  </a:lnTo>
                  <a:lnTo>
                    <a:pt x="4854664" y="2083485"/>
                  </a:lnTo>
                  <a:lnTo>
                    <a:pt x="4856632" y="2081911"/>
                  </a:lnTo>
                  <a:lnTo>
                    <a:pt x="4856632" y="2077148"/>
                  </a:lnTo>
                  <a:close/>
                </a:path>
                <a:path w="8479790" h="3573779">
                  <a:moveTo>
                    <a:pt x="4935398" y="2077148"/>
                  </a:moveTo>
                  <a:lnTo>
                    <a:pt x="4933429" y="2075573"/>
                  </a:lnTo>
                  <a:lnTo>
                    <a:pt x="4888179" y="2075573"/>
                  </a:lnTo>
                  <a:lnTo>
                    <a:pt x="4886198" y="2077148"/>
                  </a:lnTo>
                  <a:lnTo>
                    <a:pt x="4886198" y="2081911"/>
                  </a:lnTo>
                  <a:lnTo>
                    <a:pt x="4888179" y="2083485"/>
                  </a:lnTo>
                  <a:lnTo>
                    <a:pt x="4933429" y="2083485"/>
                  </a:lnTo>
                  <a:lnTo>
                    <a:pt x="4935398" y="2081911"/>
                  </a:lnTo>
                  <a:lnTo>
                    <a:pt x="4935398" y="2077148"/>
                  </a:lnTo>
                  <a:close/>
                </a:path>
                <a:path w="8479790" h="3573779">
                  <a:moveTo>
                    <a:pt x="5014239" y="2077148"/>
                  </a:moveTo>
                  <a:lnTo>
                    <a:pt x="5012271" y="2075573"/>
                  </a:lnTo>
                  <a:lnTo>
                    <a:pt x="4966932" y="2075573"/>
                  </a:lnTo>
                  <a:lnTo>
                    <a:pt x="4964963" y="2077148"/>
                  </a:lnTo>
                  <a:lnTo>
                    <a:pt x="4964963" y="2081911"/>
                  </a:lnTo>
                  <a:lnTo>
                    <a:pt x="4966932" y="2083485"/>
                  </a:lnTo>
                  <a:lnTo>
                    <a:pt x="5012271" y="2083485"/>
                  </a:lnTo>
                  <a:lnTo>
                    <a:pt x="5014239" y="2081911"/>
                  </a:lnTo>
                  <a:lnTo>
                    <a:pt x="5014239" y="2077148"/>
                  </a:lnTo>
                  <a:close/>
                </a:path>
                <a:path w="8479790" h="3573779">
                  <a:moveTo>
                    <a:pt x="5093081" y="2077148"/>
                  </a:moveTo>
                  <a:lnTo>
                    <a:pt x="5091112" y="2075573"/>
                  </a:lnTo>
                  <a:lnTo>
                    <a:pt x="5045773" y="2075573"/>
                  </a:lnTo>
                  <a:lnTo>
                    <a:pt x="5043805" y="2077148"/>
                  </a:lnTo>
                  <a:lnTo>
                    <a:pt x="5043805" y="2081911"/>
                  </a:lnTo>
                  <a:lnTo>
                    <a:pt x="5045773" y="2083485"/>
                  </a:lnTo>
                  <a:lnTo>
                    <a:pt x="5091112" y="2083485"/>
                  </a:lnTo>
                  <a:lnTo>
                    <a:pt x="5093081" y="2081911"/>
                  </a:lnTo>
                  <a:lnTo>
                    <a:pt x="5093081" y="2077148"/>
                  </a:lnTo>
                  <a:close/>
                </a:path>
                <a:path w="8479790" h="3573779">
                  <a:moveTo>
                    <a:pt x="5171846" y="2077148"/>
                  </a:moveTo>
                  <a:lnTo>
                    <a:pt x="5169865" y="2075573"/>
                  </a:lnTo>
                  <a:lnTo>
                    <a:pt x="5124539" y="2075573"/>
                  </a:lnTo>
                  <a:lnTo>
                    <a:pt x="5122570" y="2077148"/>
                  </a:lnTo>
                  <a:lnTo>
                    <a:pt x="5122570" y="2081911"/>
                  </a:lnTo>
                  <a:lnTo>
                    <a:pt x="5124539" y="2083485"/>
                  </a:lnTo>
                  <a:lnTo>
                    <a:pt x="5169865" y="2083485"/>
                  </a:lnTo>
                  <a:lnTo>
                    <a:pt x="5171846" y="2081911"/>
                  </a:lnTo>
                  <a:lnTo>
                    <a:pt x="5171846" y="2077148"/>
                  </a:lnTo>
                  <a:close/>
                </a:path>
                <a:path w="8479790" h="3573779">
                  <a:moveTo>
                    <a:pt x="5250688" y="2077148"/>
                  </a:moveTo>
                  <a:lnTo>
                    <a:pt x="5248707" y="2075573"/>
                  </a:lnTo>
                  <a:lnTo>
                    <a:pt x="5203380" y="2075573"/>
                  </a:lnTo>
                  <a:lnTo>
                    <a:pt x="5201412" y="2077148"/>
                  </a:lnTo>
                  <a:lnTo>
                    <a:pt x="5201412" y="2081911"/>
                  </a:lnTo>
                  <a:lnTo>
                    <a:pt x="5203380" y="2083485"/>
                  </a:lnTo>
                  <a:lnTo>
                    <a:pt x="5248707" y="2083485"/>
                  </a:lnTo>
                  <a:lnTo>
                    <a:pt x="5250688" y="2081911"/>
                  </a:lnTo>
                  <a:lnTo>
                    <a:pt x="5250688" y="2077148"/>
                  </a:lnTo>
                  <a:close/>
                </a:path>
                <a:path w="8479790" h="3573779">
                  <a:moveTo>
                    <a:pt x="5329440" y="2077148"/>
                  </a:moveTo>
                  <a:lnTo>
                    <a:pt x="5327472" y="2075573"/>
                  </a:lnTo>
                  <a:lnTo>
                    <a:pt x="5282222" y="2075573"/>
                  </a:lnTo>
                  <a:lnTo>
                    <a:pt x="5280253" y="2077148"/>
                  </a:lnTo>
                  <a:lnTo>
                    <a:pt x="5280253" y="2081911"/>
                  </a:lnTo>
                  <a:lnTo>
                    <a:pt x="5282222" y="2083485"/>
                  </a:lnTo>
                  <a:lnTo>
                    <a:pt x="5327472" y="2083485"/>
                  </a:lnTo>
                  <a:lnTo>
                    <a:pt x="5329440" y="2081911"/>
                  </a:lnTo>
                  <a:lnTo>
                    <a:pt x="5329440" y="2077148"/>
                  </a:lnTo>
                  <a:close/>
                </a:path>
                <a:path w="8479790" h="3573779">
                  <a:moveTo>
                    <a:pt x="5408282" y="2077148"/>
                  </a:moveTo>
                  <a:lnTo>
                    <a:pt x="5406314" y="2075573"/>
                  </a:lnTo>
                  <a:lnTo>
                    <a:pt x="5360975" y="2075573"/>
                  </a:lnTo>
                  <a:lnTo>
                    <a:pt x="5359006" y="2077148"/>
                  </a:lnTo>
                  <a:lnTo>
                    <a:pt x="5359006" y="2081911"/>
                  </a:lnTo>
                  <a:lnTo>
                    <a:pt x="5360975" y="2083485"/>
                  </a:lnTo>
                  <a:lnTo>
                    <a:pt x="5406314" y="2083485"/>
                  </a:lnTo>
                  <a:lnTo>
                    <a:pt x="5408282" y="2081911"/>
                  </a:lnTo>
                  <a:lnTo>
                    <a:pt x="5408282" y="2077148"/>
                  </a:lnTo>
                  <a:close/>
                </a:path>
                <a:path w="8479790" h="3573779">
                  <a:moveTo>
                    <a:pt x="5487124" y="2077148"/>
                  </a:moveTo>
                  <a:lnTo>
                    <a:pt x="5485155" y="2075573"/>
                  </a:lnTo>
                  <a:lnTo>
                    <a:pt x="5439816" y="2075573"/>
                  </a:lnTo>
                  <a:lnTo>
                    <a:pt x="5437848" y="2077148"/>
                  </a:lnTo>
                  <a:lnTo>
                    <a:pt x="5437848" y="2081911"/>
                  </a:lnTo>
                  <a:lnTo>
                    <a:pt x="5439816" y="2083485"/>
                  </a:lnTo>
                  <a:lnTo>
                    <a:pt x="5485155" y="2083485"/>
                  </a:lnTo>
                  <a:lnTo>
                    <a:pt x="5487124" y="2081911"/>
                  </a:lnTo>
                  <a:lnTo>
                    <a:pt x="5487124" y="2077148"/>
                  </a:lnTo>
                  <a:close/>
                </a:path>
                <a:path w="8479790" h="3573779">
                  <a:moveTo>
                    <a:pt x="5565889" y="2077148"/>
                  </a:moveTo>
                  <a:lnTo>
                    <a:pt x="5563908" y="2075573"/>
                  </a:lnTo>
                  <a:lnTo>
                    <a:pt x="5518582" y="2075573"/>
                  </a:lnTo>
                  <a:lnTo>
                    <a:pt x="5516613" y="2077148"/>
                  </a:lnTo>
                  <a:lnTo>
                    <a:pt x="5516613" y="2081911"/>
                  </a:lnTo>
                  <a:lnTo>
                    <a:pt x="5518582" y="2083485"/>
                  </a:lnTo>
                  <a:lnTo>
                    <a:pt x="5563908" y="2083485"/>
                  </a:lnTo>
                  <a:lnTo>
                    <a:pt x="5565889" y="2081911"/>
                  </a:lnTo>
                  <a:lnTo>
                    <a:pt x="5565889" y="2077148"/>
                  </a:lnTo>
                  <a:close/>
                </a:path>
                <a:path w="8479790" h="3573779">
                  <a:moveTo>
                    <a:pt x="5644731" y="2077148"/>
                  </a:moveTo>
                  <a:lnTo>
                    <a:pt x="5642749" y="2075573"/>
                  </a:lnTo>
                  <a:lnTo>
                    <a:pt x="5597423" y="2075573"/>
                  </a:lnTo>
                  <a:lnTo>
                    <a:pt x="5595455" y="2077148"/>
                  </a:lnTo>
                  <a:lnTo>
                    <a:pt x="5595455" y="2081911"/>
                  </a:lnTo>
                  <a:lnTo>
                    <a:pt x="5597423" y="2083485"/>
                  </a:lnTo>
                  <a:lnTo>
                    <a:pt x="5642749" y="2083485"/>
                  </a:lnTo>
                  <a:lnTo>
                    <a:pt x="5644731" y="2081911"/>
                  </a:lnTo>
                  <a:lnTo>
                    <a:pt x="5644731" y="2077148"/>
                  </a:lnTo>
                  <a:close/>
                </a:path>
                <a:path w="8479790" h="3573779">
                  <a:moveTo>
                    <a:pt x="5723483" y="2077148"/>
                  </a:moveTo>
                  <a:lnTo>
                    <a:pt x="5721515" y="2075573"/>
                  </a:lnTo>
                  <a:lnTo>
                    <a:pt x="5676265" y="2075573"/>
                  </a:lnTo>
                  <a:lnTo>
                    <a:pt x="5674296" y="2077148"/>
                  </a:lnTo>
                  <a:lnTo>
                    <a:pt x="5674296" y="2081911"/>
                  </a:lnTo>
                  <a:lnTo>
                    <a:pt x="5676265" y="2083485"/>
                  </a:lnTo>
                  <a:lnTo>
                    <a:pt x="5721515" y="2083485"/>
                  </a:lnTo>
                  <a:lnTo>
                    <a:pt x="5723483" y="2081911"/>
                  </a:lnTo>
                  <a:lnTo>
                    <a:pt x="5723483" y="2077148"/>
                  </a:lnTo>
                  <a:close/>
                </a:path>
                <a:path w="8479790" h="3573779">
                  <a:moveTo>
                    <a:pt x="5802325" y="2077148"/>
                  </a:moveTo>
                  <a:lnTo>
                    <a:pt x="5800356" y="2075573"/>
                  </a:lnTo>
                  <a:lnTo>
                    <a:pt x="5755017" y="2075573"/>
                  </a:lnTo>
                  <a:lnTo>
                    <a:pt x="5753049" y="2077148"/>
                  </a:lnTo>
                  <a:lnTo>
                    <a:pt x="5753049" y="2081911"/>
                  </a:lnTo>
                  <a:lnTo>
                    <a:pt x="5755017" y="2083485"/>
                  </a:lnTo>
                  <a:lnTo>
                    <a:pt x="5800356" y="2083485"/>
                  </a:lnTo>
                  <a:lnTo>
                    <a:pt x="5802325" y="2081911"/>
                  </a:lnTo>
                  <a:lnTo>
                    <a:pt x="5802325" y="2077148"/>
                  </a:lnTo>
                  <a:close/>
                </a:path>
                <a:path w="8479790" h="3573779">
                  <a:moveTo>
                    <a:pt x="5881167" y="2077148"/>
                  </a:moveTo>
                  <a:lnTo>
                    <a:pt x="5879198" y="2075573"/>
                  </a:lnTo>
                  <a:lnTo>
                    <a:pt x="5833859" y="2075573"/>
                  </a:lnTo>
                  <a:lnTo>
                    <a:pt x="5831891" y="2077148"/>
                  </a:lnTo>
                  <a:lnTo>
                    <a:pt x="5831891" y="2081911"/>
                  </a:lnTo>
                  <a:lnTo>
                    <a:pt x="5833859" y="2083485"/>
                  </a:lnTo>
                  <a:lnTo>
                    <a:pt x="5879198" y="2083485"/>
                  </a:lnTo>
                  <a:lnTo>
                    <a:pt x="5881167" y="2081911"/>
                  </a:lnTo>
                  <a:lnTo>
                    <a:pt x="5881167" y="2077148"/>
                  </a:lnTo>
                  <a:close/>
                </a:path>
                <a:path w="8479790" h="3573779">
                  <a:moveTo>
                    <a:pt x="5959932" y="2077148"/>
                  </a:moveTo>
                  <a:lnTo>
                    <a:pt x="5957963" y="2075573"/>
                  </a:lnTo>
                  <a:lnTo>
                    <a:pt x="5912624" y="2075573"/>
                  </a:lnTo>
                  <a:lnTo>
                    <a:pt x="5910656" y="2077148"/>
                  </a:lnTo>
                  <a:lnTo>
                    <a:pt x="5910656" y="2081911"/>
                  </a:lnTo>
                  <a:lnTo>
                    <a:pt x="5912624" y="2083485"/>
                  </a:lnTo>
                  <a:lnTo>
                    <a:pt x="5957963" y="2083485"/>
                  </a:lnTo>
                  <a:lnTo>
                    <a:pt x="5959932" y="2081911"/>
                  </a:lnTo>
                  <a:lnTo>
                    <a:pt x="5959932" y="2077148"/>
                  </a:lnTo>
                  <a:close/>
                </a:path>
                <a:path w="8479790" h="3573779">
                  <a:moveTo>
                    <a:pt x="6038774" y="2077148"/>
                  </a:moveTo>
                  <a:lnTo>
                    <a:pt x="6036805" y="2075573"/>
                  </a:lnTo>
                  <a:lnTo>
                    <a:pt x="5991466" y="2075573"/>
                  </a:lnTo>
                  <a:lnTo>
                    <a:pt x="5989498" y="2077148"/>
                  </a:lnTo>
                  <a:lnTo>
                    <a:pt x="5989498" y="2081911"/>
                  </a:lnTo>
                  <a:lnTo>
                    <a:pt x="5991466" y="2083485"/>
                  </a:lnTo>
                  <a:lnTo>
                    <a:pt x="6036805" y="2083485"/>
                  </a:lnTo>
                  <a:lnTo>
                    <a:pt x="6038774" y="2081911"/>
                  </a:lnTo>
                  <a:lnTo>
                    <a:pt x="6038774" y="2077148"/>
                  </a:lnTo>
                  <a:close/>
                </a:path>
                <a:path w="8479790" h="3573779">
                  <a:moveTo>
                    <a:pt x="6117526" y="2077148"/>
                  </a:moveTo>
                  <a:lnTo>
                    <a:pt x="6115558" y="2075573"/>
                  </a:lnTo>
                  <a:lnTo>
                    <a:pt x="6070308" y="2075573"/>
                  </a:lnTo>
                  <a:lnTo>
                    <a:pt x="6068339" y="2077148"/>
                  </a:lnTo>
                  <a:lnTo>
                    <a:pt x="6068339" y="2081911"/>
                  </a:lnTo>
                  <a:lnTo>
                    <a:pt x="6070308" y="2083485"/>
                  </a:lnTo>
                  <a:lnTo>
                    <a:pt x="6115558" y="2083485"/>
                  </a:lnTo>
                  <a:lnTo>
                    <a:pt x="6117526" y="2081911"/>
                  </a:lnTo>
                  <a:lnTo>
                    <a:pt x="6117526" y="2077148"/>
                  </a:lnTo>
                  <a:close/>
                </a:path>
                <a:path w="8479790" h="3573779">
                  <a:moveTo>
                    <a:pt x="6196368" y="2077148"/>
                  </a:moveTo>
                  <a:lnTo>
                    <a:pt x="6194399" y="2075573"/>
                  </a:lnTo>
                  <a:lnTo>
                    <a:pt x="6149060" y="2075573"/>
                  </a:lnTo>
                  <a:lnTo>
                    <a:pt x="6147092" y="2077148"/>
                  </a:lnTo>
                  <a:lnTo>
                    <a:pt x="6147092" y="2081911"/>
                  </a:lnTo>
                  <a:lnTo>
                    <a:pt x="6149060" y="2083485"/>
                  </a:lnTo>
                  <a:lnTo>
                    <a:pt x="6194399" y="2083485"/>
                  </a:lnTo>
                  <a:lnTo>
                    <a:pt x="6196368" y="2081911"/>
                  </a:lnTo>
                  <a:lnTo>
                    <a:pt x="6196368" y="2077148"/>
                  </a:lnTo>
                  <a:close/>
                </a:path>
                <a:path w="8479790" h="3573779">
                  <a:moveTo>
                    <a:pt x="6275209" y="2077148"/>
                  </a:moveTo>
                  <a:lnTo>
                    <a:pt x="6273241" y="2075573"/>
                  </a:lnTo>
                  <a:lnTo>
                    <a:pt x="6227902" y="2075573"/>
                  </a:lnTo>
                  <a:lnTo>
                    <a:pt x="6225933" y="2077148"/>
                  </a:lnTo>
                  <a:lnTo>
                    <a:pt x="6225933" y="2081911"/>
                  </a:lnTo>
                  <a:lnTo>
                    <a:pt x="6227902" y="2083485"/>
                  </a:lnTo>
                  <a:lnTo>
                    <a:pt x="6273241" y="2083485"/>
                  </a:lnTo>
                  <a:lnTo>
                    <a:pt x="6275209" y="2081911"/>
                  </a:lnTo>
                  <a:lnTo>
                    <a:pt x="6275209" y="2077148"/>
                  </a:lnTo>
                  <a:close/>
                </a:path>
                <a:path w="8479790" h="3573779">
                  <a:moveTo>
                    <a:pt x="6294920" y="2606332"/>
                  </a:moveTo>
                  <a:lnTo>
                    <a:pt x="6292951" y="2604744"/>
                  </a:lnTo>
                  <a:lnTo>
                    <a:pt x="6277178" y="2604744"/>
                  </a:lnTo>
                  <a:lnTo>
                    <a:pt x="6275209" y="2606332"/>
                  </a:lnTo>
                  <a:lnTo>
                    <a:pt x="6275209" y="2611082"/>
                  </a:lnTo>
                  <a:lnTo>
                    <a:pt x="6277178" y="2612669"/>
                  </a:lnTo>
                  <a:lnTo>
                    <a:pt x="6292951" y="2612669"/>
                  </a:lnTo>
                  <a:lnTo>
                    <a:pt x="6294920" y="2611082"/>
                  </a:lnTo>
                  <a:lnTo>
                    <a:pt x="6294920" y="2606332"/>
                  </a:lnTo>
                  <a:close/>
                </a:path>
                <a:path w="8479790" h="3573779">
                  <a:moveTo>
                    <a:pt x="6334265" y="2606332"/>
                  </a:moveTo>
                  <a:lnTo>
                    <a:pt x="6332296" y="2604744"/>
                  </a:lnTo>
                  <a:lnTo>
                    <a:pt x="6316523" y="2604744"/>
                  </a:lnTo>
                  <a:lnTo>
                    <a:pt x="6314554" y="2606332"/>
                  </a:lnTo>
                  <a:lnTo>
                    <a:pt x="6314554" y="2611082"/>
                  </a:lnTo>
                  <a:lnTo>
                    <a:pt x="6316523" y="2612669"/>
                  </a:lnTo>
                  <a:lnTo>
                    <a:pt x="6332296" y="2612669"/>
                  </a:lnTo>
                  <a:lnTo>
                    <a:pt x="6334265" y="2611082"/>
                  </a:lnTo>
                  <a:lnTo>
                    <a:pt x="6334265" y="2606332"/>
                  </a:lnTo>
                  <a:close/>
                </a:path>
                <a:path w="8479790" h="3573779">
                  <a:moveTo>
                    <a:pt x="6353975" y="2077148"/>
                  </a:moveTo>
                  <a:lnTo>
                    <a:pt x="6352006" y="2075573"/>
                  </a:lnTo>
                  <a:lnTo>
                    <a:pt x="6306744" y="2075573"/>
                  </a:lnTo>
                  <a:lnTo>
                    <a:pt x="6304775" y="2077148"/>
                  </a:lnTo>
                  <a:lnTo>
                    <a:pt x="6304775" y="2081911"/>
                  </a:lnTo>
                  <a:lnTo>
                    <a:pt x="6306744" y="2083485"/>
                  </a:lnTo>
                  <a:lnTo>
                    <a:pt x="6352006" y="2083485"/>
                  </a:lnTo>
                  <a:lnTo>
                    <a:pt x="6353975" y="2081911"/>
                  </a:lnTo>
                  <a:lnTo>
                    <a:pt x="6353975" y="2077148"/>
                  </a:lnTo>
                  <a:close/>
                </a:path>
                <a:path w="8479790" h="3573779">
                  <a:moveTo>
                    <a:pt x="6373685" y="2606332"/>
                  </a:moveTo>
                  <a:lnTo>
                    <a:pt x="6371717" y="2604744"/>
                  </a:lnTo>
                  <a:lnTo>
                    <a:pt x="6355943" y="2604744"/>
                  </a:lnTo>
                  <a:lnTo>
                    <a:pt x="6353975" y="2606332"/>
                  </a:lnTo>
                  <a:lnTo>
                    <a:pt x="6353975" y="2611082"/>
                  </a:lnTo>
                  <a:lnTo>
                    <a:pt x="6355943" y="2612669"/>
                  </a:lnTo>
                  <a:lnTo>
                    <a:pt x="6371717" y="2612669"/>
                  </a:lnTo>
                  <a:lnTo>
                    <a:pt x="6373685" y="2611082"/>
                  </a:lnTo>
                  <a:lnTo>
                    <a:pt x="6373685" y="2606332"/>
                  </a:lnTo>
                  <a:close/>
                </a:path>
                <a:path w="8479790" h="3573779">
                  <a:moveTo>
                    <a:pt x="6413106" y="2606332"/>
                  </a:moveTo>
                  <a:lnTo>
                    <a:pt x="6411138" y="2604744"/>
                  </a:lnTo>
                  <a:lnTo>
                    <a:pt x="6395364" y="2604744"/>
                  </a:lnTo>
                  <a:lnTo>
                    <a:pt x="6393396" y="2606332"/>
                  </a:lnTo>
                  <a:lnTo>
                    <a:pt x="6393396" y="2611082"/>
                  </a:lnTo>
                  <a:lnTo>
                    <a:pt x="6395364" y="2612669"/>
                  </a:lnTo>
                  <a:lnTo>
                    <a:pt x="6411138" y="2612669"/>
                  </a:lnTo>
                  <a:lnTo>
                    <a:pt x="6413106" y="2611082"/>
                  </a:lnTo>
                  <a:lnTo>
                    <a:pt x="6413106" y="2606332"/>
                  </a:lnTo>
                  <a:close/>
                </a:path>
                <a:path w="8479790" h="3573779">
                  <a:moveTo>
                    <a:pt x="6432817" y="2077148"/>
                  </a:moveTo>
                  <a:lnTo>
                    <a:pt x="6430848" y="2075573"/>
                  </a:lnTo>
                  <a:lnTo>
                    <a:pt x="6385509" y="2075573"/>
                  </a:lnTo>
                  <a:lnTo>
                    <a:pt x="6383541" y="2077148"/>
                  </a:lnTo>
                  <a:lnTo>
                    <a:pt x="6383541" y="2081911"/>
                  </a:lnTo>
                  <a:lnTo>
                    <a:pt x="6385509" y="2083485"/>
                  </a:lnTo>
                  <a:lnTo>
                    <a:pt x="6430848" y="2083485"/>
                  </a:lnTo>
                  <a:lnTo>
                    <a:pt x="6432817" y="2081911"/>
                  </a:lnTo>
                  <a:lnTo>
                    <a:pt x="6432817" y="2077148"/>
                  </a:lnTo>
                  <a:close/>
                </a:path>
                <a:path w="8479790" h="3573779">
                  <a:moveTo>
                    <a:pt x="6452527" y="2606332"/>
                  </a:moveTo>
                  <a:lnTo>
                    <a:pt x="6450558" y="2604744"/>
                  </a:lnTo>
                  <a:lnTo>
                    <a:pt x="6434785" y="2604744"/>
                  </a:lnTo>
                  <a:lnTo>
                    <a:pt x="6432817" y="2606332"/>
                  </a:lnTo>
                  <a:lnTo>
                    <a:pt x="6432817" y="2611082"/>
                  </a:lnTo>
                  <a:lnTo>
                    <a:pt x="6434785" y="2612669"/>
                  </a:lnTo>
                  <a:lnTo>
                    <a:pt x="6450558" y="2612669"/>
                  </a:lnTo>
                  <a:lnTo>
                    <a:pt x="6452527" y="2611082"/>
                  </a:lnTo>
                  <a:lnTo>
                    <a:pt x="6452527" y="2606332"/>
                  </a:lnTo>
                  <a:close/>
                </a:path>
                <a:path w="8479790" h="3573779">
                  <a:moveTo>
                    <a:pt x="6491948" y="2606332"/>
                  </a:moveTo>
                  <a:lnTo>
                    <a:pt x="6489979" y="2604744"/>
                  </a:lnTo>
                  <a:lnTo>
                    <a:pt x="6474206" y="2604744"/>
                  </a:lnTo>
                  <a:lnTo>
                    <a:pt x="6472237" y="2606332"/>
                  </a:lnTo>
                  <a:lnTo>
                    <a:pt x="6472237" y="2611082"/>
                  </a:lnTo>
                  <a:lnTo>
                    <a:pt x="6474206" y="2612669"/>
                  </a:lnTo>
                  <a:lnTo>
                    <a:pt x="6489979" y="2612669"/>
                  </a:lnTo>
                  <a:lnTo>
                    <a:pt x="6491948" y="2611082"/>
                  </a:lnTo>
                  <a:lnTo>
                    <a:pt x="6491948" y="2606332"/>
                  </a:lnTo>
                  <a:close/>
                </a:path>
                <a:path w="8479790" h="3573779">
                  <a:moveTo>
                    <a:pt x="6511569" y="2077148"/>
                  </a:moveTo>
                  <a:lnTo>
                    <a:pt x="6509690" y="2075573"/>
                  </a:lnTo>
                  <a:lnTo>
                    <a:pt x="6464351" y="2075573"/>
                  </a:lnTo>
                  <a:lnTo>
                    <a:pt x="6462382" y="2077148"/>
                  </a:lnTo>
                  <a:lnTo>
                    <a:pt x="6462382" y="2081911"/>
                  </a:lnTo>
                  <a:lnTo>
                    <a:pt x="6464351" y="2083485"/>
                  </a:lnTo>
                  <a:lnTo>
                    <a:pt x="6509690" y="2083485"/>
                  </a:lnTo>
                  <a:lnTo>
                    <a:pt x="6511569" y="2081911"/>
                  </a:lnTo>
                  <a:lnTo>
                    <a:pt x="6511569" y="2077148"/>
                  </a:lnTo>
                  <a:close/>
                </a:path>
                <a:path w="8479790" h="3573779">
                  <a:moveTo>
                    <a:pt x="6531280" y="2606332"/>
                  </a:moveTo>
                  <a:lnTo>
                    <a:pt x="6529311" y="2604744"/>
                  </a:lnTo>
                  <a:lnTo>
                    <a:pt x="6513550" y="2604744"/>
                  </a:lnTo>
                  <a:lnTo>
                    <a:pt x="6511569" y="2606332"/>
                  </a:lnTo>
                  <a:lnTo>
                    <a:pt x="6511569" y="2611082"/>
                  </a:lnTo>
                  <a:lnTo>
                    <a:pt x="6513550" y="2612669"/>
                  </a:lnTo>
                  <a:lnTo>
                    <a:pt x="6529311" y="2612669"/>
                  </a:lnTo>
                  <a:lnTo>
                    <a:pt x="6531280" y="2611082"/>
                  </a:lnTo>
                  <a:lnTo>
                    <a:pt x="6531280" y="2606332"/>
                  </a:lnTo>
                  <a:close/>
                </a:path>
                <a:path w="8479790" h="3573779">
                  <a:moveTo>
                    <a:pt x="6570700" y="2606332"/>
                  </a:moveTo>
                  <a:lnTo>
                    <a:pt x="6568732" y="2604744"/>
                  </a:lnTo>
                  <a:lnTo>
                    <a:pt x="6552971" y="2604744"/>
                  </a:lnTo>
                  <a:lnTo>
                    <a:pt x="6550990" y="2606332"/>
                  </a:lnTo>
                  <a:lnTo>
                    <a:pt x="6550990" y="2611082"/>
                  </a:lnTo>
                  <a:lnTo>
                    <a:pt x="6552971" y="2612669"/>
                  </a:lnTo>
                  <a:lnTo>
                    <a:pt x="6568732" y="2612669"/>
                  </a:lnTo>
                  <a:lnTo>
                    <a:pt x="6570700" y="2611082"/>
                  </a:lnTo>
                  <a:lnTo>
                    <a:pt x="6570700" y="2606332"/>
                  </a:lnTo>
                  <a:close/>
                </a:path>
                <a:path w="8479790" h="3573779">
                  <a:moveTo>
                    <a:pt x="6590411" y="2077148"/>
                  </a:moveTo>
                  <a:lnTo>
                    <a:pt x="6588442" y="2075573"/>
                  </a:lnTo>
                  <a:lnTo>
                    <a:pt x="6543116" y="2075573"/>
                  </a:lnTo>
                  <a:lnTo>
                    <a:pt x="6541135" y="2077148"/>
                  </a:lnTo>
                  <a:lnTo>
                    <a:pt x="6541135" y="2081911"/>
                  </a:lnTo>
                  <a:lnTo>
                    <a:pt x="6543116" y="2083485"/>
                  </a:lnTo>
                  <a:lnTo>
                    <a:pt x="6588442" y="2083485"/>
                  </a:lnTo>
                  <a:lnTo>
                    <a:pt x="6590411" y="2081911"/>
                  </a:lnTo>
                  <a:lnTo>
                    <a:pt x="6590411" y="2077148"/>
                  </a:lnTo>
                  <a:close/>
                </a:path>
                <a:path w="8479790" h="3573779">
                  <a:moveTo>
                    <a:pt x="6610121" y="2606332"/>
                  </a:moveTo>
                  <a:lnTo>
                    <a:pt x="6608153" y="2604744"/>
                  </a:lnTo>
                  <a:lnTo>
                    <a:pt x="6592392" y="2604744"/>
                  </a:lnTo>
                  <a:lnTo>
                    <a:pt x="6590411" y="2606332"/>
                  </a:lnTo>
                  <a:lnTo>
                    <a:pt x="6590411" y="2611082"/>
                  </a:lnTo>
                  <a:lnTo>
                    <a:pt x="6592392" y="2612669"/>
                  </a:lnTo>
                  <a:lnTo>
                    <a:pt x="6608153" y="2612669"/>
                  </a:lnTo>
                  <a:lnTo>
                    <a:pt x="6610121" y="2611082"/>
                  </a:lnTo>
                  <a:lnTo>
                    <a:pt x="6610121" y="2606332"/>
                  </a:lnTo>
                  <a:close/>
                </a:path>
                <a:path w="8479790" h="3573779">
                  <a:moveTo>
                    <a:pt x="6649542" y="2606332"/>
                  </a:moveTo>
                  <a:lnTo>
                    <a:pt x="6647574" y="2604744"/>
                  </a:lnTo>
                  <a:lnTo>
                    <a:pt x="6631813" y="2604744"/>
                  </a:lnTo>
                  <a:lnTo>
                    <a:pt x="6629832" y="2606332"/>
                  </a:lnTo>
                  <a:lnTo>
                    <a:pt x="6629832" y="2611082"/>
                  </a:lnTo>
                  <a:lnTo>
                    <a:pt x="6631813" y="2612669"/>
                  </a:lnTo>
                  <a:lnTo>
                    <a:pt x="6647574" y="2612669"/>
                  </a:lnTo>
                  <a:lnTo>
                    <a:pt x="6649542" y="2611082"/>
                  </a:lnTo>
                  <a:lnTo>
                    <a:pt x="6649542" y="2606332"/>
                  </a:lnTo>
                  <a:close/>
                </a:path>
                <a:path w="8479790" h="3573779">
                  <a:moveTo>
                    <a:pt x="6669506" y="2077148"/>
                  </a:moveTo>
                  <a:lnTo>
                    <a:pt x="6667043" y="2075573"/>
                  </a:lnTo>
                  <a:lnTo>
                    <a:pt x="6621958" y="2075573"/>
                  </a:lnTo>
                  <a:lnTo>
                    <a:pt x="6619976" y="2077148"/>
                  </a:lnTo>
                  <a:lnTo>
                    <a:pt x="6619976" y="2081911"/>
                  </a:lnTo>
                  <a:lnTo>
                    <a:pt x="6621958" y="2083485"/>
                  </a:lnTo>
                  <a:lnTo>
                    <a:pt x="6667043" y="2083485"/>
                  </a:lnTo>
                  <a:lnTo>
                    <a:pt x="6669506" y="2081911"/>
                  </a:lnTo>
                  <a:lnTo>
                    <a:pt x="6669506" y="2077148"/>
                  </a:lnTo>
                  <a:close/>
                </a:path>
                <a:path w="8479790" h="3573779">
                  <a:moveTo>
                    <a:pt x="6689217" y="2606332"/>
                  </a:moveTo>
                  <a:lnTo>
                    <a:pt x="6686753" y="2604744"/>
                  </a:lnTo>
                  <a:lnTo>
                    <a:pt x="6671145" y="2604744"/>
                  </a:lnTo>
                  <a:lnTo>
                    <a:pt x="6669506" y="2606332"/>
                  </a:lnTo>
                  <a:lnTo>
                    <a:pt x="6669506" y="2611082"/>
                  </a:lnTo>
                  <a:lnTo>
                    <a:pt x="6671145" y="2612669"/>
                  </a:lnTo>
                  <a:lnTo>
                    <a:pt x="6686753" y="2612669"/>
                  </a:lnTo>
                  <a:lnTo>
                    <a:pt x="6689217" y="2611082"/>
                  </a:lnTo>
                  <a:lnTo>
                    <a:pt x="6689217" y="2606332"/>
                  </a:lnTo>
                  <a:close/>
                </a:path>
                <a:path w="8479790" h="3573779">
                  <a:moveTo>
                    <a:pt x="6728638" y="2606332"/>
                  </a:moveTo>
                  <a:lnTo>
                    <a:pt x="6726174" y="2604744"/>
                  </a:lnTo>
                  <a:lnTo>
                    <a:pt x="6710566" y="2604744"/>
                  </a:lnTo>
                  <a:lnTo>
                    <a:pt x="6708927" y="2606332"/>
                  </a:lnTo>
                  <a:lnTo>
                    <a:pt x="6708927" y="2611082"/>
                  </a:lnTo>
                  <a:lnTo>
                    <a:pt x="6710566" y="2612669"/>
                  </a:lnTo>
                  <a:lnTo>
                    <a:pt x="6726174" y="2612669"/>
                  </a:lnTo>
                  <a:lnTo>
                    <a:pt x="6728638" y="2611082"/>
                  </a:lnTo>
                  <a:lnTo>
                    <a:pt x="6728638" y="2606332"/>
                  </a:lnTo>
                  <a:close/>
                </a:path>
                <a:path w="8479790" h="3573779">
                  <a:moveTo>
                    <a:pt x="6748348" y="2077148"/>
                  </a:moveTo>
                  <a:lnTo>
                    <a:pt x="6745884" y="2075573"/>
                  </a:lnTo>
                  <a:lnTo>
                    <a:pt x="6700710" y="2075573"/>
                  </a:lnTo>
                  <a:lnTo>
                    <a:pt x="6699072" y="2077148"/>
                  </a:lnTo>
                  <a:lnTo>
                    <a:pt x="6699072" y="2081911"/>
                  </a:lnTo>
                  <a:lnTo>
                    <a:pt x="6700710" y="2083485"/>
                  </a:lnTo>
                  <a:lnTo>
                    <a:pt x="6745884" y="2083485"/>
                  </a:lnTo>
                  <a:lnTo>
                    <a:pt x="6748348" y="2081911"/>
                  </a:lnTo>
                  <a:lnTo>
                    <a:pt x="6748348" y="2077148"/>
                  </a:lnTo>
                  <a:close/>
                </a:path>
                <a:path w="8479790" h="3573779">
                  <a:moveTo>
                    <a:pt x="6768058" y="2606332"/>
                  </a:moveTo>
                  <a:lnTo>
                    <a:pt x="6765595" y="2604744"/>
                  </a:lnTo>
                  <a:lnTo>
                    <a:pt x="6749986" y="2604744"/>
                  </a:lnTo>
                  <a:lnTo>
                    <a:pt x="6748348" y="2606332"/>
                  </a:lnTo>
                  <a:lnTo>
                    <a:pt x="6748348" y="2611082"/>
                  </a:lnTo>
                  <a:lnTo>
                    <a:pt x="6749986" y="2612669"/>
                  </a:lnTo>
                  <a:lnTo>
                    <a:pt x="6765595" y="2612669"/>
                  </a:lnTo>
                  <a:lnTo>
                    <a:pt x="6768058" y="2611082"/>
                  </a:lnTo>
                  <a:lnTo>
                    <a:pt x="6768058" y="2606332"/>
                  </a:lnTo>
                  <a:close/>
                </a:path>
                <a:path w="8479790" h="3573779">
                  <a:moveTo>
                    <a:pt x="6807479" y="2606332"/>
                  </a:moveTo>
                  <a:lnTo>
                    <a:pt x="6805015" y="2604744"/>
                  </a:lnTo>
                  <a:lnTo>
                    <a:pt x="6789407" y="2604744"/>
                  </a:lnTo>
                  <a:lnTo>
                    <a:pt x="6787769" y="2606332"/>
                  </a:lnTo>
                  <a:lnTo>
                    <a:pt x="6787769" y="2611082"/>
                  </a:lnTo>
                  <a:lnTo>
                    <a:pt x="6789407" y="2612669"/>
                  </a:lnTo>
                  <a:lnTo>
                    <a:pt x="6805015" y="2612669"/>
                  </a:lnTo>
                  <a:lnTo>
                    <a:pt x="6807479" y="2611082"/>
                  </a:lnTo>
                  <a:lnTo>
                    <a:pt x="6807479" y="2606332"/>
                  </a:lnTo>
                  <a:close/>
                </a:path>
                <a:path w="8479790" h="3573779">
                  <a:moveTo>
                    <a:pt x="6827190" y="2077148"/>
                  </a:moveTo>
                  <a:lnTo>
                    <a:pt x="6824726" y="2075573"/>
                  </a:lnTo>
                  <a:lnTo>
                    <a:pt x="6779552" y="2075573"/>
                  </a:lnTo>
                  <a:lnTo>
                    <a:pt x="6777914" y="2077148"/>
                  </a:lnTo>
                  <a:lnTo>
                    <a:pt x="6777914" y="2081911"/>
                  </a:lnTo>
                  <a:lnTo>
                    <a:pt x="6779552" y="2083485"/>
                  </a:lnTo>
                  <a:lnTo>
                    <a:pt x="6824726" y="2083485"/>
                  </a:lnTo>
                  <a:lnTo>
                    <a:pt x="6827190" y="2081911"/>
                  </a:lnTo>
                  <a:lnTo>
                    <a:pt x="6827190" y="2077148"/>
                  </a:lnTo>
                  <a:close/>
                </a:path>
                <a:path w="8479790" h="3573779">
                  <a:moveTo>
                    <a:pt x="6846900" y="2606332"/>
                  </a:moveTo>
                  <a:lnTo>
                    <a:pt x="6844436" y="2604744"/>
                  </a:lnTo>
                  <a:lnTo>
                    <a:pt x="6828828" y="2604744"/>
                  </a:lnTo>
                  <a:lnTo>
                    <a:pt x="6827190" y="2606332"/>
                  </a:lnTo>
                  <a:lnTo>
                    <a:pt x="6827190" y="2611082"/>
                  </a:lnTo>
                  <a:lnTo>
                    <a:pt x="6828828" y="2612669"/>
                  </a:lnTo>
                  <a:lnTo>
                    <a:pt x="6844436" y="2612669"/>
                  </a:lnTo>
                  <a:lnTo>
                    <a:pt x="6846900" y="2611082"/>
                  </a:lnTo>
                  <a:lnTo>
                    <a:pt x="6846900" y="2606332"/>
                  </a:lnTo>
                  <a:close/>
                </a:path>
                <a:path w="8479790" h="3573779">
                  <a:moveTo>
                    <a:pt x="6886321" y="2606332"/>
                  </a:moveTo>
                  <a:lnTo>
                    <a:pt x="6883857" y="2604744"/>
                  </a:lnTo>
                  <a:lnTo>
                    <a:pt x="6868249" y="2604744"/>
                  </a:lnTo>
                  <a:lnTo>
                    <a:pt x="6866610" y="2606332"/>
                  </a:lnTo>
                  <a:lnTo>
                    <a:pt x="6866610" y="2611082"/>
                  </a:lnTo>
                  <a:lnTo>
                    <a:pt x="6868249" y="2612669"/>
                  </a:lnTo>
                  <a:lnTo>
                    <a:pt x="6883857" y="2612669"/>
                  </a:lnTo>
                  <a:lnTo>
                    <a:pt x="6886321" y="2611082"/>
                  </a:lnTo>
                  <a:lnTo>
                    <a:pt x="6886321" y="2606332"/>
                  </a:lnTo>
                  <a:close/>
                </a:path>
                <a:path w="8479790" h="3573779">
                  <a:moveTo>
                    <a:pt x="6906031" y="2077148"/>
                  </a:moveTo>
                  <a:lnTo>
                    <a:pt x="6903567" y="2075573"/>
                  </a:lnTo>
                  <a:lnTo>
                    <a:pt x="6858394" y="2075573"/>
                  </a:lnTo>
                  <a:lnTo>
                    <a:pt x="6856755" y="2077148"/>
                  </a:lnTo>
                  <a:lnTo>
                    <a:pt x="6856755" y="2081911"/>
                  </a:lnTo>
                  <a:lnTo>
                    <a:pt x="6858394" y="2083485"/>
                  </a:lnTo>
                  <a:lnTo>
                    <a:pt x="6903567" y="2083485"/>
                  </a:lnTo>
                  <a:lnTo>
                    <a:pt x="6906031" y="2081911"/>
                  </a:lnTo>
                  <a:lnTo>
                    <a:pt x="6906031" y="2077148"/>
                  </a:lnTo>
                  <a:close/>
                </a:path>
                <a:path w="8479790" h="3573779">
                  <a:moveTo>
                    <a:pt x="6925742" y="2606332"/>
                  </a:moveTo>
                  <a:lnTo>
                    <a:pt x="6923278" y="2604744"/>
                  </a:lnTo>
                  <a:lnTo>
                    <a:pt x="6907670" y="2604744"/>
                  </a:lnTo>
                  <a:lnTo>
                    <a:pt x="6906031" y="2606332"/>
                  </a:lnTo>
                  <a:lnTo>
                    <a:pt x="6906031" y="2611082"/>
                  </a:lnTo>
                  <a:lnTo>
                    <a:pt x="6907670" y="2612669"/>
                  </a:lnTo>
                  <a:lnTo>
                    <a:pt x="6923278" y="2612669"/>
                  </a:lnTo>
                  <a:lnTo>
                    <a:pt x="6925742" y="2611082"/>
                  </a:lnTo>
                  <a:lnTo>
                    <a:pt x="6925742" y="2606332"/>
                  </a:lnTo>
                  <a:close/>
                </a:path>
                <a:path w="8479790" h="3573779">
                  <a:moveTo>
                    <a:pt x="6965162" y="2606332"/>
                  </a:moveTo>
                  <a:lnTo>
                    <a:pt x="6962699" y="2604744"/>
                  </a:lnTo>
                  <a:lnTo>
                    <a:pt x="6947090" y="2604744"/>
                  </a:lnTo>
                  <a:lnTo>
                    <a:pt x="6945452" y="2606332"/>
                  </a:lnTo>
                  <a:lnTo>
                    <a:pt x="6945452" y="2611082"/>
                  </a:lnTo>
                  <a:lnTo>
                    <a:pt x="6947090" y="2612669"/>
                  </a:lnTo>
                  <a:lnTo>
                    <a:pt x="6962699" y="2612669"/>
                  </a:lnTo>
                  <a:lnTo>
                    <a:pt x="6965162" y="2611082"/>
                  </a:lnTo>
                  <a:lnTo>
                    <a:pt x="6965162" y="2606332"/>
                  </a:lnTo>
                  <a:close/>
                </a:path>
                <a:path w="8479790" h="3573779">
                  <a:moveTo>
                    <a:pt x="6984873" y="2077148"/>
                  </a:moveTo>
                  <a:lnTo>
                    <a:pt x="6982409" y="2075573"/>
                  </a:lnTo>
                  <a:lnTo>
                    <a:pt x="6937235" y="2075573"/>
                  </a:lnTo>
                  <a:lnTo>
                    <a:pt x="6935597" y="2077148"/>
                  </a:lnTo>
                  <a:lnTo>
                    <a:pt x="6935597" y="2081911"/>
                  </a:lnTo>
                  <a:lnTo>
                    <a:pt x="6937235" y="2083485"/>
                  </a:lnTo>
                  <a:lnTo>
                    <a:pt x="6982409" y="2083485"/>
                  </a:lnTo>
                  <a:lnTo>
                    <a:pt x="6984873" y="2081911"/>
                  </a:lnTo>
                  <a:lnTo>
                    <a:pt x="6984873" y="2077148"/>
                  </a:lnTo>
                  <a:close/>
                </a:path>
                <a:path w="8479790" h="3573779">
                  <a:moveTo>
                    <a:pt x="7004583" y="2606332"/>
                  </a:moveTo>
                  <a:lnTo>
                    <a:pt x="7002119" y="2604744"/>
                  </a:lnTo>
                  <a:lnTo>
                    <a:pt x="6986511" y="2604744"/>
                  </a:lnTo>
                  <a:lnTo>
                    <a:pt x="6984873" y="2606332"/>
                  </a:lnTo>
                  <a:lnTo>
                    <a:pt x="6984873" y="2611082"/>
                  </a:lnTo>
                  <a:lnTo>
                    <a:pt x="6986511" y="2612669"/>
                  </a:lnTo>
                  <a:lnTo>
                    <a:pt x="7002119" y="2612669"/>
                  </a:lnTo>
                  <a:lnTo>
                    <a:pt x="7004583" y="2611082"/>
                  </a:lnTo>
                  <a:lnTo>
                    <a:pt x="7004583" y="2606332"/>
                  </a:lnTo>
                  <a:close/>
                </a:path>
                <a:path w="8479790" h="3573779">
                  <a:moveTo>
                    <a:pt x="7043179" y="2606332"/>
                  </a:moveTo>
                  <a:lnTo>
                    <a:pt x="7041540" y="2604744"/>
                  </a:lnTo>
                  <a:lnTo>
                    <a:pt x="7025932" y="2604744"/>
                  </a:lnTo>
                  <a:lnTo>
                    <a:pt x="7023468" y="2606332"/>
                  </a:lnTo>
                  <a:lnTo>
                    <a:pt x="7023468" y="2611082"/>
                  </a:lnTo>
                  <a:lnTo>
                    <a:pt x="7025932" y="2612669"/>
                  </a:lnTo>
                  <a:lnTo>
                    <a:pt x="7041540" y="2612669"/>
                  </a:lnTo>
                  <a:lnTo>
                    <a:pt x="7043179" y="2611082"/>
                  </a:lnTo>
                  <a:lnTo>
                    <a:pt x="7043179" y="2606332"/>
                  </a:lnTo>
                  <a:close/>
                </a:path>
                <a:path w="8479790" h="3573779">
                  <a:moveTo>
                    <a:pt x="7062889" y="2077148"/>
                  </a:moveTo>
                  <a:lnTo>
                    <a:pt x="7061251" y="2075573"/>
                  </a:lnTo>
                  <a:lnTo>
                    <a:pt x="7016077" y="2075573"/>
                  </a:lnTo>
                  <a:lnTo>
                    <a:pt x="7013613" y="2077148"/>
                  </a:lnTo>
                  <a:lnTo>
                    <a:pt x="7013613" y="2081911"/>
                  </a:lnTo>
                  <a:lnTo>
                    <a:pt x="7016077" y="2083485"/>
                  </a:lnTo>
                  <a:lnTo>
                    <a:pt x="7061251" y="2083485"/>
                  </a:lnTo>
                  <a:lnTo>
                    <a:pt x="7062889" y="2081911"/>
                  </a:lnTo>
                  <a:lnTo>
                    <a:pt x="7062889" y="2077148"/>
                  </a:lnTo>
                  <a:close/>
                </a:path>
                <a:path w="8479790" h="3573779">
                  <a:moveTo>
                    <a:pt x="7071919" y="2029015"/>
                  </a:moveTo>
                  <a:lnTo>
                    <a:pt x="7070280" y="2027440"/>
                  </a:lnTo>
                  <a:lnTo>
                    <a:pt x="7064527" y="2027440"/>
                  </a:lnTo>
                  <a:lnTo>
                    <a:pt x="7062063" y="2029015"/>
                  </a:lnTo>
                  <a:lnTo>
                    <a:pt x="7062063" y="2065401"/>
                  </a:lnTo>
                  <a:lnTo>
                    <a:pt x="7064527" y="2066988"/>
                  </a:lnTo>
                  <a:lnTo>
                    <a:pt x="7070280" y="2066988"/>
                  </a:lnTo>
                  <a:lnTo>
                    <a:pt x="7071919" y="2065401"/>
                  </a:lnTo>
                  <a:lnTo>
                    <a:pt x="7071919" y="2029015"/>
                  </a:lnTo>
                  <a:close/>
                </a:path>
                <a:path w="8479790" h="3573779">
                  <a:moveTo>
                    <a:pt x="7071919" y="1965642"/>
                  </a:moveTo>
                  <a:lnTo>
                    <a:pt x="7070280" y="1964055"/>
                  </a:lnTo>
                  <a:lnTo>
                    <a:pt x="7064527" y="1964055"/>
                  </a:lnTo>
                  <a:lnTo>
                    <a:pt x="7062063" y="1965642"/>
                  </a:lnTo>
                  <a:lnTo>
                    <a:pt x="7062063" y="2002078"/>
                  </a:lnTo>
                  <a:lnTo>
                    <a:pt x="7064527" y="2003666"/>
                  </a:lnTo>
                  <a:lnTo>
                    <a:pt x="7070280" y="2003666"/>
                  </a:lnTo>
                  <a:lnTo>
                    <a:pt x="7071919" y="2002078"/>
                  </a:lnTo>
                  <a:lnTo>
                    <a:pt x="7071919" y="1965642"/>
                  </a:lnTo>
                  <a:close/>
                </a:path>
                <a:path w="8479790" h="3573779">
                  <a:moveTo>
                    <a:pt x="7071919" y="1902256"/>
                  </a:moveTo>
                  <a:lnTo>
                    <a:pt x="7070280" y="1900669"/>
                  </a:lnTo>
                  <a:lnTo>
                    <a:pt x="7064527" y="1900669"/>
                  </a:lnTo>
                  <a:lnTo>
                    <a:pt x="7062063" y="1902256"/>
                  </a:lnTo>
                  <a:lnTo>
                    <a:pt x="7062063" y="1938705"/>
                  </a:lnTo>
                  <a:lnTo>
                    <a:pt x="7064527" y="1940280"/>
                  </a:lnTo>
                  <a:lnTo>
                    <a:pt x="7070280" y="1940280"/>
                  </a:lnTo>
                  <a:lnTo>
                    <a:pt x="7071919" y="1938705"/>
                  </a:lnTo>
                  <a:lnTo>
                    <a:pt x="7071919" y="1902256"/>
                  </a:lnTo>
                  <a:close/>
                </a:path>
                <a:path w="8479790" h="3573779">
                  <a:moveTo>
                    <a:pt x="7071919" y="1838934"/>
                  </a:moveTo>
                  <a:lnTo>
                    <a:pt x="7070280" y="1837359"/>
                  </a:lnTo>
                  <a:lnTo>
                    <a:pt x="7064527" y="1837359"/>
                  </a:lnTo>
                  <a:lnTo>
                    <a:pt x="7062063" y="1838934"/>
                  </a:lnTo>
                  <a:lnTo>
                    <a:pt x="7062063" y="1875383"/>
                  </a:lnTo>
                  <a:lnTo>
                    <a:pt x="7064527" y="1876971"/>
                  </a:lnTo>
                  <a:lnTo>
                    <a:pt x="7070280" y="1876971"/>
                  </a:lnTo>
                  <a:lnTo>
                    <a:pt x="7071919" y="1875383"/>
                  </a:lnTo>
                  <a:lnTo>
                    <a:pt x="7071919" y="1838934"/>
                  </a:lnTo>
                  <a:close/>
                </a:path>
                <a:path w="8479790" h="3573779">
                  <a:moveTo>
                    <a:pt x="7071919" y="1775561"/>
                  </a:moveTo>
                  <a:lnTo>
                    <a:pt x="7070280" y="1773974"/>
                  </a:lnTo>
                  <a:lnTo>
                    <a:pt x="7064527" y="1773974"/>
                  </a:lnTo>
                  <a:lnTo>
                    <a:pt x="7062063" y="1775561"/>
                  </a:lnTo>
                  <a:lnTo>
                    <a:pt x="7062063" y="1811997"/>
                  </a:lnTo>
                  <a:lnTo>
                    <a:pt x="7064527" y="1813585"/>
                  </a:lnTo>
                  <a:lnTo>
                    <a:pt x="7070280" y="1813585"/>
                  </a:lnTo>
                  <a:lnTo>
                    <a:pt x="7071919" y="1811997"/>
                  </a:lnTo>
                  <a:lnTo>
                    <a:pt x="7071919" y="1775561"/>
                  </a:lnTo>
                  <a:close/>
                </a:path>
                <a:path w="8479790" h="3573779">
                  <a:moveTo>
                    <a:pt x="7071919" y="1712239"/>
                  </a:moveTo>
                  <a:lnTo>
                    <a:pt x="7070280" y="1710651"/>
                  </a:lnTo>
                  <a:lnTo>
                    <a:pt x="7064527" y="1710651"/>
                  </a:lnTo>
                  <a:lnTo>
                    <a:pt x="7062063" y="1712239"/>
                  </a:lnTo>
                  <a:lnTo>
                    <a:pt x="7062063" y="1748624"/>
                  </a:lnTo>
                  <a:lnTo>
                    <a:pt x="7064527" y="1750199"/>
                  </a:lnTo>
                  <a:lnTo>
                    <a:pt x="7070280" y="1750199"/>
                  </a:lnTo>
                  <a:lnTo>
                    <a:pt x="7071919" y="1748624"/>
                  </a:lnTo>
                  <a:lnTo>
                    <a:pt x="7071919" y="1712239"/>
                  </a:lnTo>
                  <a:close/>
                </a:path>
                <a:path w="8479790" h="3573779">
                  <a:moveTo>
                    <a:pt x="7071919" y="1648853"/>
                  </a:moveTo>
                  <a:lnTo>
                    <a:pt x="7070280" y="1647278"/>
                  </a:lnTo>
                  <a:lnTo>
                    <a:pt x="7064527" y="1647278"/>
                  </a:lnTo>
                  <a:lnTo>
                    <a:pt x="7062063" y="1648853"/>
                  </a:lnTo>
                  <a:lnTo>
                    <a:pt x="7062063" y="1685302"/>
                  </a:lnTo>
                  <a:lnTo>
                    <a:pt x="7064527" y="1686890"/>
                  </a:lnTo>
                  <a:lnTo>
                    <a:pt x="7070280" y="1686890"/>
                  </a:lnTo>
                  <a:lnTo>
                    <a:pt x="7071919" y="1685302"/>
                  </a:lnTo>
                  <a:lnTo>
                    <a:pt x="7071919" y="1648853"/>
                  </a:lnTo>
                  <a:close/>
                </a:path>
                <a:path w="8479790" h="3573779">
                  <a:moveTo>
                    <a:pt x="7071919" y="1585480"/>
                  </a:moveTo>
                  <a:lnTo>
                    <a:pt x="7070280" y="1583893"/>
                  </a:lnTo>
                  <a:lnTo>
                    <a:pt x="7064527" y="1583893"/>
                  </a:lnTo>
                  <a:lnTo>
                    <a:pt x="7062063" y="1585480"/>
                  </a:lnTo>
                  <a:lnTo>
                    <a:pt x="7062063" y="1621917"/>
                  </a:lnTo>
                  <a:lnTo>
                    <a:pt x="7064527" y="1623504"/>
                  </a:lnTo>
                  <a:lnTo>
                    <a:pt x="7070280" y="1623504"/>
                  </a:lnTo>
                  <a:lnTo>
                    <a:pt x="7071919" y="1621917"/>
                  </a:lnTo>
                  <a:lnTo>
                    <a:pt x="7071919" y="1585480"/>
                  </a:lnTo>
                  <a:close/>
                </a:path>
                <a:path w="8479790" h="3573779">
                  <a:moveTo>
                    <a:pt x="7071919" y="1522158"/>
                  </a:moveTo>
                  <a:lnTo>
                    <a:pt x="7070280" y="1520571"/>
                  </a:lnTo>
                  <a:lnTo>
                    <a:pt x="7064527" y="1520571"/>
                  </a:lnTo>
                  <a:lnTo>
                    <a:pt x="7062063" y="1522158"/>
                  </a:lnTo>
                  <a:lnTo>
                    <a:pt x="7062063" y="1558607"/>
                  </a:lnTo>
                  <a:lnTo>
                    <a:pt x="7064527" y="1560195"/>
                  </a:lnTo>
                  <a:lnTo>
                    <a:pt x="7070280" y="1560195"/>
                  </a:lnTo>
                  <a:lnTo>
                    <a:pt x="7071919" y="1558607"/>
                  </a:lnTo>
                  <a:lnTo>
                    <a:pt x="7071919" y="1522158"/>
                  </a:lnTo>
                  <a:close/>
                </a:path>
                <a:path w="8479790" h="3573779">
                  <a:moveTo>
                    <a:pt x="7071919" y="1458772"/>
                  </a:moveTo>
                  <a:lnTo>
                    <a:pt x="7070280" y="1457198"/>
                  </a:lnTo>
                  <a:lnTo>
                    <a:pt x="7064527" y="1457198"/>
                  </a:lnTo>
                  <a:lnTo>
                    <a:pt x="7062063" y="1458772"/>
                  </a:lnTo>
                  <a:lnTo>
                    <a:pt x="7062063" y="1495221"/>
                  </a:lnTo>
                  <a:lnTo>
                    <a:pt x="7064527" y="1496809"/>
                  </a:lnTo>
                  <a:lnTo>
                    <a:pt x="7070280" y="1496809"/>
                  </a:lnTo>
                  <a:lnTo>
                    <a:pt x="7071919" y="1495221"/>
                  </a:lnTo>
                  <a:lnTo>
                    <a:pt x="7071919" y="1458772"/>
                  </a:lnTo>
                  <a:close/>
                </a:path>
                <a:path w="8479790" h="3573779">
                  <a:moveTo>
                    <a:pt x="7071919" y="1395463"/>
                  </a:moveTo>
                  <a:lnTo>
                    <a:pt x="7070280" y="1393875"/>
                  </a:lnTo>
                  <a:lnTo>
                    <a:pt x="7064527" y="1393875"/>
                  </a:lnTo>
                  <a:lnTo>
                    <a:pt x="7062063" y="1395463"/>
                  </a:lnTo>
                  <a:lnTo>
                    <a:pt x="7062063" y="1431836"/>
                  </a:lnTo>
                  <a:lnTo>
                    <a:pt x="7064527" y="1433423"/>
                  </a:lnTo>
                  <a:lnTo>
                    <a:pt x="7070280" y="1433423"/>
                  </a:lnTo>
                  <a:lnTo>
                    <a:pt x="7071919" y="1431836"/>
                  </a:lnTo>
                  <a:lnTo>
                    <a:pt x="7071919" y="1395463"/>
                  </a:lnTo>
                  <a:close/>
                </a:path>
                <a:path w="8479790" h="3573779">
                  <a:moveTo>
                    <a:pt x="7071919" y="1332077"/>
                  </a:moveTo>
                  <a:lnTo>
                    <a:pt x="7070280" y="1330490"/>
                  </a:lnTo>
                  <a:lnTo>
                    <a:pt x="7064527" y="1330490"/>
                  </a:lnTo>
                  <a:lnTo>
                    <a:pt x="7062063" y="1332077"/>
                  </a:lnTo>
                  <a:lnTo>
                    <a:pt x="7062063" y="1368526"/>
                  </a:lnTo>
                  <a:lnTo>
                    <a:pt x="7064527" y="1370114"/>
                  </a:lnTo>
                  <a:lnTo>
                    <a:pt x="7070280" y="1370114"/>
                  </a:lnTo>
                  <a:lnTo>
                    <a:pt x="7071919" y="1368526"/>
                  </a:lnTo>
                  <a:lnTo>
                    <a:pt x="7071919" y="1332077"/>
                  </a:lnTo>
                  <a:close/>
                </a:path>
                <a:path w="8479790" h="3573779">
                  <a:moveTo>
                    <a:pt x="7071919" y="1268691"/>
                  </a:moveTo>
                  <a:lnTo>
                    <a:pt x="7070280" y="1267117"/>
                  </a:lnTo>
                  <a:lnTo>
                    <a:pt x="7064527" y="1267117"/>
                  </a:lnTo>
                  <a:lnTo>
                    <a:pt x="7062063" y="1268691"/>
                  </a:lnTo>
                  <a:lnTo>
                    <a:pt x="7062063" y="1305140"/>
                  </a:lnTo>
                  <a:lnTo>
                    <a:pt x="7064527" y="1306728"/>
                  </a:lnTo>
                  <a:lnTo>
                    <a:pt x="7070280" y="1306728"/>
                  </a:lnTo>
                  <a:lnTo>
                    <a:pt x="7071919" y="1305140"/>
                  </a:lnTo>
                  <a:lnTo>
                    <a:pt x="7071919" y="1268691"/>
                  </a:lnTo>
                  <a:close/>
                </a:path>
                <a:path w="8479790" h="3573779">
                  <a:moveTo>
                    <a:pt x="7071919" y="1205382"/>
                  </a:moveTo>
                  <a:lnTo>
                    <a:pt x="7070280" y="1203794"/>
                  </a:lnTo>
                  <a:lnTo>
                    <a:pt x="7064527" y="1203794"/>
                  </a:lnTo>
                  <a:lnTo>
                    <a:pt x="7062063" y="1205382"/>
                  </a:lnTo>
                  <a:lnTo>
                    <a:pt x="7062063" y="1241831"/>
                  </a:lnTo>
                  <a:lnTo>
                    <a:pt x="7064527" y="1243342"/>
                  </a:lnTo>
                  <a:lnTo>
                    <a:pt x="7070280" y="1243342"/>
                  </a:lnTo>
                  <a:lnTo>
                    <a:pt x="7071919" y="1241831"/>
                  </a:lnTo>
                  <a:lnTo>
                    <a:pt x="7071919" y="1205382"/>
                  </a:lnTo>
                  <a:close/>
                </a:path>
                <a:path w="8479790" h="3573779">
                  <a:moveTo>
                    <a:pt x="7071919" y="1141996"/>
                  </a:moveTo>
                  <a:lnTo>
                    <a:pt x="7070280" y="1140409"/>
                  </a:lnTo>
                  <a:lnTo>
                    <a:pt x="7064527" y="1140409"/>
                  </a:lnTo>
                  <a:lnTo>
                    <a:pt x="7062063" y="1141996"/>
                  </a:lnTo>
                  <a:lnTo>
                    <a:pt x="7062063" y="1178445"/>
                  </a:lnTo>
                  <a:lnTo>
                    <a:pt x="7064527" y="1180033"/>
                  </a:lnTo>
                  <a:lnTo>
                    <a:pt x="7070280" y="1180033"/>
                  </a:lnTo>
                  <a:lnTo>
                    <a:pt x="7071919" y="1178445"/>
                  </a:lnTo>
                  <a:lnTo>
                    <a:pt x="7071919" y="1141996"/>
                  </a:lnTo>
                  <a:close/>
                </a:path>
                <a:path w="8479790" h="3573779">
                  <a:moveTo>
                    <a:pt x="7071919" y="1078687"/>
                  </a:moveTo>
                  <a:lnTo>
                    <a:pt x="7070280" y="1077099"/>
                  </a:lnTo>
                  <a:lnTo>
                    <a:pt x="7064527" y="1077099"/>
                  </a:lnTo>
                  <a:lnTo>
                    <a:pt x="7062063" y="1078687"/>
                  </a:lnTo>
                  <a:lnTo>
                    <a:pt x="7062063" y="1115060"/>
                  </a:lnTo>
                  <a:lnTo>
                    <a:pt x="7064527" y="1116647"/>
                  </a:lnTo>
                  <a:lnTo>
                    <a:pt x="7070280" y="1116647"/>
                  </a:lnTo>
                  <a:lnTo>
                    <a:pt x="7071919" y="1115060"/>
                  </a:lnTo>
                  <a:lnTo>
                    <a:pt x="7071919" y="1078687"/>
                  </a:lnTo>
                  <a:close/>
                </a:path>
                <a:path w="8479790" h="3573779">
                  <a:moveTo>
                    <a:pt x="7071919" y="1015301"/>
                  </a:moveTo>
                  <a:lnTo>
                    <a:pt x="7070280" y="1013714"/>
                  </a:lnTo>
                  <a:lnTo>
                    <a:pt x="7064527" y="1013714"/>
                  </a:lnTo>
                  <a:lnTo>
                    <a:pt x="7062063" y="1015301"/>
                  </a:lnTo>
                  <a:lnTo>
                    <a:pt x="7062063" y="1051750"/>
                  </a:lnTo>
                  <a:lnTo>
                    <a:pt x="7064527" y="1053325"/>
                  </a:lnTo>
                  <a:lnTo>
                    <a:pt x="7070280" y="1053325"/>
                  </a:lnTo>
                  <a:lnTo>
                    <a:pt x="7071919" y="1051750"/>
                  </a:lnTo>
                  <a:lnTo>
                    <a:pt x="7071919" y="1015301"/>
                  </a:lnTo>
                  <a:close/>
                </a:path>
                <a:path w="8479790" h="3573779">
                  <a:moveTo>
                    <a:pt x="7071919" y="951915"/>
                  </a:moveTo>
                  <a:lnTo>
                    <a:pt x="7070280" y="950328"/>
                  </a:lnTo>
                  <a:lnTo>
                    <a:pt x="7064527" y="950328"/>
                  </a:lnTo>
                  <a:lnTo>
                    <a:pt x="7062063" y="951915"/>
                  </a:lnTo>
                  <a:lnTo>
                    <a:pt x="7062063" y="988364"/>
                  </a:lnTo>
                  <a:lnTo>
                    <a:pt x="7064527" y="989952"/>
                  </a:lnTo>
                  <a:lnTo>
                    <a:pt x="7070280" y="989952"/>
                  </a:lnTo>
                  <a:lnTo>
                    <a:pt x="7071919" y="988364"/>
                  </a:lnTo>
                  <a:lnTo>
                    <a:pt x="7071919" y="951915"/>
                  </a:lnTo>
                  <a:close/>
                </a:path>
                <a:path w="8479790" h="3573779">
                  <a:moveTo>
                    <a:pt x="7071919" y="888606"/>
                  </a:moveTo>
                  <a:lnTo>
                    <a:pt x="7070280" y="887018"/>
                  </a:lnTo>
                  <a:lnTo>
                    <a:pt x="7064527" y="887018"/>
                  </a:lnTo>
                  <a:lnTo>
                    <a:pt x="7062063" y="888606"/>
                  </a:lnTo>
                  <a:lnTo>
                    <a:pt x="7062063" y="924979"/>
                  </a:lnTo>
                  <a:lnTo>
                    <a:pt x="7064527" y="926566"/>
                  </a:lnTo>
                  <a:lnTo>
                    <a:pt x="7070280" y="926566"/>
                  </a:lnTo>
                  <a:lnTo>
                    <a:pt x="7071919" y="924979"/>
                  </a:lnTo>
                  <a:lnTo>
                    <a:pt x="7071919" y="888606"/>
                  </a:lnTo>
                  <a:close/>
                </a:path>
                <a:path w="8479790" h="3573779">
                  <a:moveTo>
                    <a:pt x="7071919" y="825220"/>
                  </a:moveTo>
                  <a:lnTo>
                    <a:pt x="7070280" y="823633"/>
                  </a:lnTo>
                  <a:lnTo>
                    <a:pt x="7064527" y="823633"/>
                  </a:lnTo>
                  <a:lnTo>
                    <a:pt x="7062063" y="825220"/>
                  </a:lnTo>
                  <a:lnTo>
                    <a:pt x="7062063" y="861669"/>
                  </a:lnTo>
                  <a:lnTo>
                    <a:pt x="7064527" y="863244"/>
                  </a:lnTo>
                  <a:lnTo>
                    <a:pt x="7070280" y="863244"/>
                  </a:lnTo>
                  <a:lnTo>
                    <a:pt x="7071919" y="861669"/>
                  </a:lnTo>
                  <a:lnTo>
                    <a:pt x="7071919" y="825220"/>
                  </a:lnTo>
                  <a:close/>
                </a:path>
                <a:path w="8479790" h="3573779">
                  <a:moveTo>
                    <a:pt x="7071919" y="761834"/>
                  </a:moveTo>
                  <a:lnTo>
                    <a:pt x="7070280" y="760323"/>
                  </a:lnTo>
                  <a:lnTo>
                    <a:pt x="7064527" y="760323"/>
                  </a:lnTo>
                  <a:lnTo>
                    <a:pt x="7062063" y="761834"/>
                  </a:lnTo>
                  <a:lnTo>
                    <a:pt x="7062063" y="798283"/>
                  </a:lnTo>
                  <a:lnTo>
                    <a:pt x="7064527" y="799871"/>
                  </a:lnTo>
                  <a:lnTo>
                    <a:pt x="7070280" y="799871"/>
                  </a:lnTo>
                  <a:lnTo>
                    <a:pt x="7071919" y="798283"/>
                  </a:lnTo>
                  <a:lnTo>
                    <a:pt x="7071919" y="761834"/>
                  </a:lnTo>
                  <a:close/>
                </a:path>
                <a:path w="8479790" h="3573779">
                  <a:moveTo>
                    <a:pt x="7071919" y="698525"/>
                  </a:moveTo>
                  <a:lnTo>
                    <a:pt x="7070280" y="696937"/>
                  </a:lnTo>
                  <a:lnTo>
                    <a:pt x="7064527" y="696937"/>
                  </a:lnTo>
                  <a:lnTo>
                    <a:pt x="7062063" y="698525"/>
                  </a:lnTo>
                  <a:lnTo>
                    <a:pt x="7062063" y="734961"/>
                  </a:lnTo>
                  <a:lnTo>
                    <a:pt x="7064527" y="736549"/>
                  </a:lnTo>
                  <a:lnTo>
                    <a:pt x="7070280" y="736549"/>
                  </a:lnTo>
                  <a:lnTo>
                    <a:pt x="7071919" y="734961"/>
                  </a:lnTo>
                  <a:lnTo>
                    <a:pt x="7071919" y="698525"/>
                  </a:lnTo>
                  <a:close/>
                </a:path>
                <a:path w="8479790" h="3573779">
                  <a:moveTo>
                    <a:pt x="7071919" y="635139"/>
                  </a:moveTo>
                  <a:lnTo>
                    <a:pt x="7070280" y="633552"/>
                  </a:lnTo>
                  <a:lnTo>
                    <a:pt x="7064527" y="633552"/>
                  </a:lnTo>
                  <a:lnTo>
                    <a:pt x="7062063" y="635139"/>
                  </a:lnTo>
                  <a:lnTo>
                    <a:pt x="7062063" y="671588"/>
                  </a:lnTo>
                  <a:lnTo>
                    <a:pt x="7064527" y="673163"/>
                  </a:lnTo>
                  <a:lnTo>
                    <a:pt x="7070280" y="673163"/>
                  </a:lnTo>
                  <a:lnTo>
                    <a:pt x="7071919" y="671588"/>
                  </a:lnTo>
                  <a:lnTo>
                    <a:pt x="7071919" y="635139"/>
                  </a:lnTo>
                  <a:close/>
                </a:path>
                <a:path w="8479790" h="3573779">
                  <a:moveTo>
                    <a:pt x="7071919" y="571817"/>
                  </a:moveTo>
                  <a:lnTo>
                    <a:pt x="7070280" y="570242"/>
                  </a:lnTo>
                  <a:lnTo>
                    <a:pt x="7064527" y="570242"/>
                  </a:lnTo>
                  <a:lnTo>
                    <a:pt x="7062063" y="571817"/>
                  </a:lnTo>
                  <a:lnTo>
                    <a:pt x="7062063" y="608203"/>
                  </a:lnTo>
                  <a:lnTo>
                    <a:pt x="7064527" y="609790"/>
                  </a:lnTo>
                  <a:lnTo>
                    <a:pt x="7070280" y="609790"/>
                  </a:lnTo>
                  <a:lnTo>
                    <a:pt x="7071919" y="608203"/>
                  </a:lnTo>
                  <a:lnTo>
                    <a:pt x="7071919" y="571817"/>
                  </a:lnTo>
                  <a:close/>
                </a:path>
                <a:path w="8479790" h="3573779">
                  <a:moveTo>
                    <a:pt x="7071919" y="508444"/>
                  </a:moveTo>
                  <a:lnTo>
                    <a:pt x="7070280" y="506857"/>
                  </a:lnTo>
                  <a:lnTo>
                    <a:pt x="7064527" y="506857"/>
                  </a:lnTo>
                  <a:lnTo>
                    <a:pt x="7062063" y="508444"/>
                  </a:lnTo>
                  <a:lnTo>
                    <a:pt x="7062063" y="544880"/>
                  </a:lnTo>
                  <a:lnTo>
                    <a:pt x="7064527" y="546468"/>
                  </a:lnTo>
                  <a:lnTo>
                    <a:pt x="7070280" y="546468"/>
                  </a:lnTo>
                  <a:lnTo>
                    <a:pt x="7071919" y="544880"/>
                  </a:lnTo>
                  <a:lnTo>
                    <a:pt x="7071919" y="508444"/>
                  </a:lnTo>
                  <a:close/>
                </a:path>
                <a:path w="8479790" h="3573779">
                  <a:moveTo>
                    <a:pt x="7071919" y="445122"/>
                  </a:moveTo>
                  <a:lnTo>
                    <a:pt x="7070280" y="443534"/>
                  </a:lnTo>
                  <a:lnTo>
                    <a:pt x="7064527" y="443534"/>
                  </a:lnTo>
                  <a:lnTo>
                    <a:pt x="7062063" y="445122"/>
                  </a:lnTo>
                  <a:lnTo>
                    <a:pt x="7062063" y="481507"/>
                  </a:lnTo>
                  <a:lnTo>
                    <a:pt x="7064527" y="483082"/>
                  </a:lnTo>
                  <a:lnTo>
                    <a:pt x="7070280" y="483082"/>
                  </a:lnTo>
                  <a:lnTo>
                    <a:pt x="7071919" y="481507"/>
                  </a:lnTo>
                  <a:lnTo>
                    <a:pt x="7071919" y="445122"/>
                  </a:lnTo>
                  <a:close/>
                </a:path>
                <a:path w="8479790" h="3573779">
                  <a:moveTo>
                    <a:pt x="7071919" y="381736"/>
                  </a:moveTo>
                  <a:lnTo>
                    <a:pt x="7070280" y="380161"/>
                  </a:lnTo>
                  <a:lnTo>
                    <a:pt x="7064527" y="380161"/>
                  </a:lnTo>
                  <a:lnTo>
                    <a:pt x="7062063" y="381736"/>
                  </a:lnTo>
                  <a:lnTo>
                    <a:pt x="7062063" y="418185"/>
                  </a:lnTo>
                  <a:lnTo>
                    <a:pt x="7064527" y="419773"/>
                  </a:lnTo>
                  <a:lnTo>
                    <a:pt x="7070280" y="419773"/>
                  </a:lnTo>
                  <a:lnTo>
                    <a:pt x="7071919" y="418185"/>
                  </a:lnTo>
                  <a:lnTo>
                    <a:pt x="7071919" y="381736"/>
                  </a:lnTo>
                  <a:close/>
                </a:path>
                <a:path w="8479790" h="3573779">
                  <a:moveTo>
                    <a:pt x="7071919" y="318363"/>
                  </a:moveTo>
                  <a:lnTo>
                    <a:pt x="7070280" y="316776"/>
                  </a:lnTo>
                  <a:lnTo>
                    <a:pt x="7064527" y="316776"/>
                  </a:lnTo>
                  <a:lnTo>
                    <a:pt x="7062063" y="318363"/>
                  </a:lnTo>
                  <a:lnTo>
                    <a:pt x="7062063" y="354799"/>
                  </a:lnTo>
                  <a:lnTo>
                    <a:pt x="7064527" y="356387"/>
                  </a:lnTo>
                  <a:lnTo>
                    <a:pt x="7070280" y="356387"/>
                  </a:lnTo>
                  <a:lnTo>
                    <a:pt x="7071919" y="354799"/>
                  </a:lnTo>
                  <a:lnTo>
                    <a:pt x="7071919" y="318363"/>
                  </a:lnTo>
                  <a:close/>
                </a:path>
                <a:path w="8479790" h="3573779">
                  <a:moveTo>
                    <a:pt x="7071919" y="255041"/>
                  </a:moveTo>
                  <a:lnTo>
                    <a:pt x="7070280" y="253453"/>
                  </a:lnTo>
                  <a:lnTo>
                    <a:pt x="7064527" y="253453"/>
                  </a:lnTo>
                  <a:lnTo>
                    <a:pt x="7062063" y="255041"/>
                  </a:lnTo>
                  <a:lnTo>
                    <a:pt x="7062063" y="291426"/>
                  </a:lnTo>
                  <a:lnTo>
                    <a:pt x="7064527" y="293001"/>
                  </a:lnTo>
                  <a:lnTo>
                    <a:pt x="7070280" y="293001"/>
                  </a:lnTo>
                  <a:lnTo>
                    <a:pt x="7071919" y="291426"/>
                  </a:lnTo>
                  <a:lnTo>
                    <a:pt x="7071919" y="255041"/>
                  </a:lnTo>
                  <a:close/>
                </a:path>
                <a:path w="8479790" h="3573779">
                  <a:moveTo>
                    <a:pt x="7071919" y="191655"/>
                  </a:moveTo>
                  <a:lnTo>
                    <a:pt x="7070280" y="190080"/>
                  </a:lnTo>
                  <a:lnTo>
                    <a:pt x="7064527" y="190080"/>
                  </a:lnTo>
                  <a:lnTo>
                    <a:pt x="7062063" y="191655"/>
                  </a:lnTo>
                  <a:lnTo>
                    <a:pt x="7062063" y="228104"/>
                  </a:lnTo>
                  <a:lnTo>
                    <a:pt x="7064527" y="229692"/>
                  </a:lnTo>
                  <a:lnTo>
                    <a:pt x="7070280" y="229692"/>
                  </a:lnTo>
                  <a:lnTo>
                    <a:pt x="7071919" y="228104"/>
                  </a:lnTo>
                  <a:lnTo>
                    <a:pt x="7071919" y="191655"/>
                  </a:lnTo>
                  <a:close/>
                </a:path>
                <a:path w="8479790" h="3573779">
                  <a:moveTo>
                    <a:pt x="7071919" y="128282"/>
                  </a:moveTo>
                  <a:lnTo>
                    <a:pt x="7070280" y="126695"/>
                  </a:lnTo>
                  <a:lnTo>
                    <a:pt x="7064527" y="126695"/>
                  </a:lnTo>
                  <a:lnTo>
                    <a:pt x="7062063" y="128282"/>
                  </a:lnTo>
                  <a:lnTo>
                    <a:pt x="7062063" y="164719"/>
                  </a:lnTo>
                  <a:lnTo>
                    <a:pt x="7064527" y="166306"/>
                  </a:lnTo>
                  <a:lnTo>
                    <a:pt x="7070280" y="166306"/>
                  </a:lnTo>
                  <a:lnTo>
                    <a:pt x="7071919" y="164719"/>
                  </a:lnTo>
                  <a:lnTo>
                    <a:pt x="7071919" y="128282"/>
                  </a:lnTo>
                  <a:close/>
                </a:path>
                <a:path w="8479790" h="3573779">
                  <a:moveTo>
                    <a:pt x="7071919" y="64960"/>
                  </a:moveTo>
                  <a:lnTo>
                    <a:pt x="7070280" y="63373"/>
                  </a:lnTo>
                  <a:lnTo>
                    <a:pt x="7064527" y="63373"/>
                  </a:lnTo>
                  <a:lnTo>
                    <a:pt x="7062063" y="64960"/>
                  </a:lnTo>
                  <a:lnTo>
                    <a:pt x="7062063" y="101409"/>
                  </a:lnTo>
                  <a:lnTo>
                    <a:pt x="7064527" y="102997"/>
                  </a:lnTo>
                  <a:lnTo>
                    <a:pt x="7070280" y="102997"/>
                  </a:lnTo>
                  <a:lnTo>
                    <a:pt x="7071919" y="101409"/>
                  </a:lnTo>
                  <a:lnTo>
                    <a:pt x="7071919" y="64960"/>
                  </a:lnTo>
                  <a:close/>
                </a:path>
                <a:path w="8479790" h="3573779">
                  <a:moveTo>
                    <a:pt x="7071919" y="1587"/>
                  </a:moveTo>
                  <a:lnTo>
                    <a:pt x="7070280" y="0"/>
                  </a:lnTo>
                  <a:lnTo>
                    <a:pt x="7064527" y="0"/>
                  </a:lnTo>
                  <a:lnTo>
                    <a:pt x="7062063" y="1587"/>
                  </a:lnTo>
                  <a:lnTo>
                    <a:pt x="7062063" y="38023"/>
                  </a:lnTo>
                  <a:lnTo>
                    <a:pt x="7064527" y="39611"/>
                  </a:lnTo>
                  <a:lnTo>
                    <a:pt x="7070280" y="39611"/>
                  </a:lnTo>
                  <a:lnTo>
                    <a:pt x="7071919" y="38023"/>
                  </a:lnTo>
                  <a:lnTo>
                    <a:pt x="7071919" y="1587"/>
                  </a:lnTo>
                  <a:close/>
                </a:path>
                <a:path w="8479790" h="3573779">
                  <a:moveTo>
                    <a:pt x="7082599" y="2606332"/>
                  </a:moveTo>
                  <a:lnTo>
                    <a:pt x="7080961" y="2604744"/>
                  </a:lnTo>
                  <a:lnTo>
                    <a:pt x="7065353" y="2604744"/>
                  </a:lnTo>
                  <a:lnTo>
                    <a:pt x="7062889" y="2606332"/>
                  </a:lnTo>
                  <a:lnTo>
                    <a:pt x="7062889" y="2611082"/>
                  </a:lnTo>
                  <a:lnTo>
                    <a:pt x="7065353" y="2612669"/>
                  </a:lnTo>
                  <a:lnTo>
                    <a:pt x="7080961" y="2612669"/>
                  </a:lnTo>
                  <a:lnTo>
                    <a:pt x="7082599" y="2611082"/>
                  </a:lnTo>
                  <a:lnTo>
                    <a:pt x="7082599" y="2606332"/>
                  </a:lnTo>
                  <a:close/>
                </a:path>
                <a:path w="8479790" h="3573779">
                  <a:moveTo>
                    <a:pt x="7122020" y="2606332"/>
                  </a:moveTo>
                  <a:lnTo>
                    <a:pt x="7120382" y="2604744"/>
                  </a:lnTo>
                  <a:lnTo>
                    <a:pt x="7104774" y="2604744"/>
                  </a:lnTo>
                  <a:lnTo>
                    <a:pt x="7102310" y="2606332"/>
                  </a:lnTo>
                  <a:lnTo>
                    <a:pt x="7102310" y="2611082"/>
                  </a:lnTo>
                  <a:lnTo>
                    <a:pt x="7104774" y="2612669"/>
                  </a:lnTo>
                  <a:lnTo>
                    <a:pt x="7120382" y="2612669"/>
                  </a:lnTo>
                  <a:lnTo>
                    <a:pt x="7122020" y="2611082"/>
                  </a:lnTo>
                  <a:lnTo>
                    <a:pt x="7122020" y="2606332"/>
                  </a:lnTo>
                  <a:close/>
                </a:path>
                <a:path w="8479790" h="3573779">
                  <a:moveTo>
                    <a:pt x="7141731" y="2077148"/>
                  </a:moveTo>
                  <a:lnTo>
                    <a:pt x="7140092" y="2075573"/>
                  </a:lnTo>
                  <a:lnTo>
                    <a:pt x="7094918" y="2075573"/>
                  </a:lnTo>
                  <a:lnTo>
                    <a:pt x="7092455" y="2077148"/>
                  </a:lnTo>
                  <a:lnTo>
                    <a:pt x="7092455" y="2081911"/>
                  </a:lnTo>
                  <a:lnTo>
                    <a:pt x="7094918" y="2083485"/>
                  </a:lnTo>
                  <a:lnTo>
                    <a:pt x="7140092" y="2083485"/>
                  </a:lnTo>
                  <a:lnTo>
                    <a:pt x="7141731" y="2081911"/>
                  </a:lnTo>
                  <a:lnTo>
                    <a:pt x="7141731" y="2077148"/>
                  </a:lnTo>
                  <a:close/>
                </a:path>
                <a:path w="8479790" h="3573779">
                  <a:moveTo>
                    <a:pt x="7161441" y="2606332"/>
                  </a:moveTo>
                  <a:lnTo>
                    <a:pt x="7159803" y="2604744"/>
                  </a:lnTo>
                  <a:lnTo>
                    <a:pt x="7144194" y="2604744"/>
                  </a:lnTo>
                  <a:lnTo>
                    <a:pt x="7141731" y="2606332"/>
                  </a:lnTo>
                  <a:lnTo>
                    <a:pt x="7141731" y="2611082"/>
                  </a:lnTo>
                  <a:lnTo>
                    <a:pt x="7144194" y="2612669"/>
                  </a:lnTo>
                  <a:lnTo>
                    <a:pt x="7159803" y="2612669"/>
                  </a:lnTo>
                  <a:lnTo>
                    <a:pt x="7161441" y="2611082"/>
                  </a:lnTo>
                  <a:lnTo>
                    <a:pt x="7161441" y="2606332"/>
                  </a:lnTo>
                  <a:close/>
                </a:path>
                <a:path w="8479790" h="3573779">
                  <a:moveTo>
                    <a:pt x="7200862" y="2606332"/>
                  </a:moveTo>
                  <a:lnTo>
                    <a:pt x="7199223" y="2604744"/>
                  </a:lnTo>
                  <a:lnTo>
                    <a:pt x="7183615" y="2604744"/>
                  </a:lnTo>
                  <a:lnTo>
                    <a:pt x="7181151" y="2606332"/>
                  </a:lnTo>
                  <a:lnTo>
                    <a:pt x="7181151" y="2611082"/>
                  </a:lnTo>
                  <a:lnTo>
                    <a:pt x="7183615" y="2612669"/>
                  </a:lnTo>
                  <a:lnTo>
                    <a:pt x="7199223" y="2612669"/>
                  </a:lnTo>
                  <a:lnTo>
                    <a:pt x="7200862" y="2611082"/>
                  </a:lnTo>
                  <a:lnTo>
                    <a:pt x="7200862" y="2606332"/>
                  </a:lnTo>
                  <a:close/>
                </a:path>
                <a:path w="8479790" h="3573779">
                  <a:moveTo>
                    <a:pt x="7220572" y="2077148"/>
                  </a:moveTo>
                  <a:lnTo>
                    <a:pt x="7218934" y="2075573"/>
                  </a:lnTo>
                  <a:lnTo>
                    <a:pt x="7173760" y="2075573"/>
                  </a:lnTo>
                  <a:lnTo>
                    <a:pt x="7171296" y="2077148"/>
                  </a:lnTo>
                  <a:lnTo>
                    <a:pt x="7171296" y="2081911"/>
                  </a:lnTo>
                  <a:lnTo>
                    <a:pt x="7173760" y="2083485"/>
                  </a:lnTo>
                  <a:lnTo>
                    <a:pt x="7218934" y="2083485"/>
                  </a:lnTo>
                  <a:lnTo>
                    <a:pt x="7220572" y="2081911"/>
                  </a:lnTo>
                  <a:lnTo>
                    <a:pt x="7220572" y="2077148"/>
                  </a:lnTo>
                  <a:close/>
                </a:path>
                <a:path w="8479790" h="3573779">
                  <a:moveTo>
                    <a:pt x="7240283" y="2606332"/>
                  </a:moveTo>
                  <a:lnTo>
                    <a:pt x="7238644" y="2604744"/>
                  </a:lnTo>
                  <a:lnTo>
                    <a:pt x="7223036" y="2604744"/>
                  </a:lnTo>
                  <a:lnTo>
                    <a:pt x="7220572" y="2606332"/>
                  </a:lnTo>
                  <a:lnTo>
                    <a:pt x="7220572" y="2611082"/>
                  </a:lnTo>
                  <a:lnTo>
                    <a:pt x="7223036" y="2612669"/>
                  </a:lnTo>
                  <a:lnTo>
                    <a:pt x="7238644" y="2612669"/>
                  </a:lnTo>
                  <a:lnTo>
                    <a:pt x="7240283" y="2611082"/>
                  </a:lnTo>
                  <a:lnTo>
                    <a:pt x="7240283" y="2606332"/>
                  </a:lnTo>
                  <a:close/>
                </a:path>
                <a:path w="8479790" h="3573779">
                  <a:moveTo>
                    <a:pt x="7279703" y="2606332"/>
                  </a:moveTo>
                  <a:lnTo>
                    <a:pt x="7278065" y="2604744"/>
                  </a:lnTo>
                  <a:lnTo>
                    <a:pt x="7262457" y="2604744"/>
                  </a:lnTo>
                  <a:lnTo>
                    <a:pt x="7259993" y="2606332"/>
                  </a:lnTo>
                  <a:lnTo>
                    <a:pt x="7259993" y="2611082"/>
                  </a:lnTo>
                  <a:lnTo>
                    <a:pt x="7262457" y="2612669"/>
                  </a:lnTo>
                  <a:lnTo>
                    <a:pt x="7278065" y="2612669"/>
                  </a:lnTo>
                  <a:lnTo>
                    <a:pt x="7279703" y="2611082"/>
                  </a:lnTo>
                  <a:lnTo>
                    <a:pt x="7279703" y="2606332"/>
                  </a:lnTo>
                  <a:close/>
                </a:path>
                <a:path w="8479790" h="3573779">
                  <a:moveTo>
                    <a:pt x="7299414" y="2077148"/>
                  </a:moveTo>
                  <a:lnTo>
                    <a:pt x="7297775" y="2075573"/>
                  </a:lnTo>
                  <a:lnTo>
                    <a:pt x="7252602" y="2075573"/>
                  </a:lnTo>
                  <a:lnTo>
                    <a:pt x="7250138" y="2077148"/>
                  </a:lnTo>
                  <a:lnTo>
                    <a:pt x="7250138" y="2081911"/>
                  </a:lnTo>
                  <a:lnTo>
                    <a:pt x="7252602" y="2083485"/>
                  </a:lnTo>
                  <a:lnTo>
                    <a:pt x="7297775" y="2083485"/>
                  </a:lnTo>
                  <a:lnTo>
                    <a:pt x="7299414" y="2081911"/>
                  </a:lnTo>
                  <a:lnTo>
                    <a:pt x="7299414" y="2077148"/>
                  </a:lnTo>
                  <a:close/>
                </a:path>
                <a:path w="8479790" h="3573779">
                  <a:moveTo>
                    <a:pt x="7319124" y="2606332"/>
                  </a:moveTo>
                  <a:lnTo>
                    <a:pt x="7317486" y="2604744"/>
                  </a:lnTo>
                  <a:lnTo>
                    <a:pt x="7301878" y="2604744"/>
                  </a:lnTo>
                  <a:lnTo>
                    <a:pt x="7299414" y="2606332"/>
                  </a:lnTo>
                  <a:lnTo>
                    <a:pt x="7299414" y="2611082"/>
                  </a:lnTo>
                  <a:lnTo>
                    <a:pt x="7301878" y="2612669"/>
                  </a:lnTo>
                  <a:lnTo>
                    <a:pt x="7317486" y="2612669"/>
                  </a:lnTo>
                  <a:lnTo>
                    <a:pt x="7319124" y="2611082"/>
                  </a:lnTo>
                  <a:lnTo>
                    <a:pt x="7319124" y="2606332"/>
                  </a:lnTo>
                  <a:close/>
                </a:path>
                <a:path w="8479790" h="3573779">
                  <a:moveTo>
                    <a:pt x="7358545" y="2606332"/>
                  </a:moveTo>
                  <a:lnTo>
                    <a:pt x="7356907" y="2604744"/>
                  </a:lnTo>
                  <a:lnTo>
                    <a:pt x="7341298" y="2604744"/>
                  </a:lnTo>
                  <a:lnTo>
                    <a:pt x="7338835" y="2606332"/>
                  </a:lnTo>
                  <a:lnTo>
                    <a:pt x="7338835" y="2611082"/>
                  </a:lnTo>
                  <a:lnTo>
                    <a:pt x="7341298" y="2612669"/>
                  </a:lnTo>
                  <a:lnTo>
                    <a:pt x="7356907" y="2612669"/>
                  </a:lnTo>
                  <a:lnTo>
                    <a:pt x="7358545" y="2611082"/>
                  </a:lnTo>
                  <a:lnTo>
                    <a:pt x="7358545" y="2606332"/>
                  </a:lnTo>
                  <a:close/>
                </a:path>
                <a:path w="8479790" h="3573779">
                  <a:moveTo>
                    <a:pt x="7378255" y="2077148"/>
                  </a:moveTo>
                  <a:lnTo>
                    <a:pt x="7376617" y="2075573"/>
                  </a:lnTo>
                  <a:lnTo>
                    <a:pt x="7331443" y="2075573"/>
                  </a:lnTo>
                  <a:lnTo>
                    <a:pt x="7328979" y="2077148"/>
                  </a:lnTo>
                  <a:lnTo>
                    <a:pt x="7328979" y="2081911"/>
                  </a:lnTo>
                  <a:lnTo>
                    <a:pt x="7331443" y="2083485"/>
                  </a:lnTo>
                  <a:lnTo>
                    <a:pt x="7376617" y="2083485"/>
                  </a:lnTo>
                  <a:lnTo>
                    <a:pt x="7378255" y="2081911"/>
                  </a:lnTo>
                  <a:lnTo>
                    <a:pt x="7378255" y="2077148"/>
                  </a:lnTo>
                  <a:close/>
                </a:path>
                <a:path w="8479790" h="3573779">
                  <a:moveTo>
                    <a:pt x="7397966" y="2606332"/>
                  </a:moveTo>
                  <a:lnTo>
                    <a:pt x="7396327" y="2604744"/>
                  </a:lnTo>
                  <a:lnTo>
                    <a:pt x="7380719" y="2604744"/>
                  </a:lnTo>
                  <a:lnTo>
                    <a:pt x="7378255" y="2606332"/>
                  </a:lnTo>
                  <a:lnTo>
                    <a:pt x="7378255" y="2611082"/>
                  </a:lnTo>
                  <a:lnTo>
                    <a:pt x="7380719" y="2612669"/>
                  </a:lnTo>
                  <a:lnTo>
                    <a:pt x="7396327" y="2612669"/>
                  </a:lnTo>
                  <a:lnTo>
                    <a:pt x="7397966" y="2611082"/>
                  </a:lnTo>
                  <a:lnTo>
                    <a:pt x="7397966" y="2606332"/>
                  </a:lnTo>
                  <a:close/>
                </a:path>
                <a:path w="8479790" h="3573779">
                  <a:moveTo>
                    <a:pt x="7437387" y="2606332"/>
                  </a:moveTo>
                  <a:lnTo>
                    <a:pt x="7435748" y="2604744"/>
                  </a:lnTo>
                  <a:lnTo>
                    <a:pt x="7420140" y="2604744"/>
                  </a:lnTo>
                  <a:lnTo>
                    <a:pt x="7417676" y="2606332"/>
                  </a:lnTo>
                  <a:lnTo>
                    <a:pt x="7417676" y="2611082"/>
                  </a:lnTo>
                  <a:lnTo>
                    <a:pt x="7420140" y="2612669"/>
                  </a:lnTo>
                  <a:lnTo>
                    <a:pt x="7435748" y="2612669"/>
                  </a:lnTo>
                  <a:lnTo>
                    <a:pt x="7437387" y="2611082"/>
                  </a:lnTo>
                  <a:lnTo>
                    <a:pt x="7437387" y="2606332"/>
                  </a:lnTo>
                  <a:close/>
                </a:path>
                <a:path w="8479790" h="3573779">
                  <a:moveTo>
                    <a:pt x="7457097" y="2077148"/>
                  </a:moveTo>
                  <a:lnTo>
                    <a:pt x="7455459" y="2075573"/>
                  </a:lnTo>
                  <a:lnTo>
                    <a:pt x="7410285" y="2075573"/>
                  </a:lnTo>
                  <a:lnTo>
                    <a:pt x="7407821" y="2077148"/>
                  </a:lnTo>
                  <a:lnTo>
                    <a:pt x="7407821" y="2081911"/>
                  </a:lnTo>
                  <a:lnTo>
                    <a:pt x="7410285" y="2083485"/>
                  </a:lnTo>
                  <a:lnTo>
                    <a:pt x="7455459" y="2083485"/>
                  </a:lnTo>
                  <a:lnTo>
                    <a:pt x="7457097" y="2081911"/>
                  </a:lnTo>
                  <a:lnTo>
                    <a:pt x="7457097" y="2077148"/>
                  </a:lnTo>
                  <a:close/>
                </a:path>
                <a:path w="8479790" h="3573779">
                  <a:moveTo>
                    <a:pt x="7476807" y="2606332"/>
                  </a:moveTo>
                  <a:lnTo>
                    <a:pt x="7475169" y="2604744"/>
                  </a:lnTo>
                  <a:lnTo>
                    <a:pt x="7459561" y="2604744"/>
                  </a:lnTo>
                  <a:lnTo>
                    <a:pt x="7457097" y="2606332"/>
                  </a:lnTo>
                  <a:lnTo>
                    <a:pt x="7457097" y="2611082"/>
                  </a:lnTo>
                  <a:lnTo>
                    <a:pt x="7459561" y="2612669"/>
                  </a:lnTo>
                  <a:lnTo>
                    <a:pt x="7475169" y="2612669"/>
                  </a:lnTo>
                  <a:lnTo>
                    <a:pt x="7476807" y="2611082"/>
                  </a:lnTo>
                  <a:lnTo>
                    <a:pt x="7476807" y="2606332"/>
                  </a:lnTo>
                  <a:close/>
                </a:path>
                <a:path w="8479790" h="3573779">
                  <a:moveTo>
                    <a:pt x="7516228" y="2606332"/>
                  </a:moveTo>
                  <a:lnTo>
                    <a:pt x="7514590" y="2604744"/>
                  </a:lnTo>
                  <a:lnTo>
                    <a:pt x="7498982" y="2604744"/>
                  </a:lnTo>
                  <a:lnTo>
                    <a:pt x="7496518" y="2606332"/>
                  </a:lnTo>
                  <a:lnTo>
                    <a:pt x="7496518" y="2611082"/>
                  </a:lnTo>
                  <a:lnTo>
                    <a:pt x="7498982" y="2612669"/>
                  </a:lnTo>
                  <a:lnTo>
                    <a:pt x="7514590" y="2612669"/>
                  </a:lnTo>
                  <a:lnTo>
                    <a:pt x="7516228" y="2611082"/>
                  </a:lnTo>
                  <a:lnTo>
                    <a:pt x="7516228" y="2606332"/>
                  </a:lnTo>
                  <a:close/>
                </a:path>
                <a:path w="8479790" h="3573779">
                  <a:moveTo>
                    <a:pt x="7535939" y="2077148"/>
                  </a:moveTo>
                  <a:lnTo>
                    <a:pt x="7534300" y="2075573"/>
                  </a:lnTo>
                  <a:lnTo>
                    <a:pt x="7489126" y="2075573"/>
                  </a:lnTo>
                  <a:lnTo>
                    <a:pt x="7486663" y="2077148"/>
                  </a:lnTo>
                  <a:lnTo>
                    <a:pt x="7486663" y="2081911"/>
                  </a:lnTo>
                  <a:lnTo>
                    <a:pt x="7489126" y="2083485"/>
                  </a:lnTo>
                  <a:lnTo>
                    <a:pt x="7534300" y="2083485"/>
                  </a:lnTo>
                  <a:lnTo>
                    <a:pt x="7535939" y="2081911"/>
                  </a:lnTo>
                  <a:lnTo>
                    <a:pt x="7535939" y="2077148"/>
                  </a:lnTo>
                  <a:close/>
                </a:path>
                <a:path w="8479790" h="3573779">
                  <a:moveTo>
                    <a:pt x="7555649" y="2606332"/>
                  </a:moveTo>
                  <a:lnTo>
                    <a:pt x="7554011" y="2604744"/>
                  </a:lnTo>
                  <a:lnTo>
                    <a:pt x="7538402" y="2604744"/>
                  </a:lnTo>
                  <a:lnTo>
                    <a:pt x="7535939" y="2606332"/>
                  </a:lnTo>
                  <a:lnTo>
                    <a:pt x="7535939" y="2611082"/>
                  </a:lnTo>
                  <a:lnTo>
                    <a:pt x="7538402" y="2612669"/>
                  </a:lnTo>
                  <a:lnTo>
                    <a:pt x="7554011" y="2612669"/>
                  </a:lnTo>
                  <a:lnTo>
                    <a:pt x="7555649" y="2611082"/>
                  </a:lnTo>
                  <a:lnTo>
                    <a:pt x="7555649" y="2606332"/>
                  </a:lnTo>
                  <a:close/>
                </a:path>
                <a:path w="8479790" h="3573779">
                  <a:moveTo>
                    <a:pt x="7595070" y="2606332"/>
                  </a:moveTo>
                  <a:lnTo>
                    <a:pt x="7593431" y="2604744"/>
                  </a:lnTo>
                  <a:lnTo>
                    <a:pt x="7577823" y="2604744"/>
                  </a:lnTo>
                  <a:lnTo>
                    <a:pt x="7575359" y="2606332"/>
                  </a:lnTo>
                  <a:lnTo>
                    <a:pt x="7575359" y="2611082"/>
                  </a:lnTo>
                  <a:lnTo>
                    <a:pt x="7577823" y="2612669"/>
                  </a:lnTo>
                  <a:lnTo>
                    <a:pt x="7593431" y="2612669"/>
                  </a:lnTo>
                  <a:lnTo>
                    <a:pt x="7595070" y="2611082"/>
                  </a:lnTo>
                  <a:lnTo>
                    <a:pt x="7595070" y="2606332"/>
                  </a:lnTo>
                  <a:close/>
                </a:path>
                <a:path w="8479790" h="3573779">
                  <a:moveTo>
                    <a:pt x="7614780" y="2077148"/>
                  </a:moveTo>
                  <a:lnTo>
                    <a:pt x="7613142" y="2075573"/>
                  </a:lnTo>
                  <a:lnTo>
                    <a:pt x="7567968" y="2075573"/>
                  </a:lnTo>
                  <a:lnTo>
                    <a:pt x="7565504" y="2077148"/>
                  </a:lnTo>
                  <a:lnTo>
                    <a:pt x="7565504" y="2081911"/>
                  </a:lnTo>
                  <a:lnTo>
                    <a:pt x="7567968" y="2083485"/>
                  </a:lnTo>
                  <a:lnTo>
                    <a:pt x="7613142" y="2083485"/>
                  </a:lnTo>
                  <a:lnTo>
                    <a:pt x="7614780" y="2081911"/>
                  </a:lnTo>
                  <a:lnTo>
                    <a:pt x="7614780" y="2077148"/>
                  </a:lnTo>
                  <a:close/>
                </a:path>
                <a:path w="8479790" h="3573779">
                  <a:moveTo>
                    <a:pt x="7634491" y="2606332"/>
                  </a:moveTo>
                  <a:lnTo>
                    <a:pt x="7632852" y="2604744"/>
                  </a:lnTo>
                  <a:lnTo>
                    <a:pt x="7617244" y="2604744"/>
                  </a:lnTo>
                  <a:lnTo>
                    <a:pt x="7614780" y="2606332"/>
                  </a:lnTo>
                  <a:lnTo>
                    <a:pt x="7614780" y="2611082"/>
                  </a:lnTo>
                  <a:lnTo>
                    <a:pt x="7617244" y="2612669"/>
                  </a:lnTo>
                  <a:lnTo>
                    <a:pt x="7632852" y="2612669"/>
                  </a:lnTo>
                  <a:lnTo>
                    <a:pt x="7634491" y="2611082"/>
                  </a:lnTo>
                  <a:lnTo>
                    <a:pt x="7634491" y="2606332"/>
                  </a:lnTo>
                  <a:close/>
                </a:path>
                <a:path w="8479790" h="3573779">
                  <a:moveTo>
                    <a:pt x="7659129" y="3475913"/>
                  </a:moveTo>
                  <a:lnTo>
                    <a:pt x="7655839" y="3473081"/>
                  </a:lnTo>
                  <a:lnTo>
                    <a:pt x="7654455" y="3471951"/>
                  </a:lnTo>
                  <a:lnTo>
                    <a:pt x="7616418" y="3441395"/>
                  </a:lnTo>
                  <a:lnTo>
                    <a:pt x="7609853" y="3446996"/>
                  </a:lnTo>
                  <a:lnTo>
                    <a:pt x="7640879" y="3471951"/>
                  </a:lnTo>
                  <a:lnTo>
                    <a:pt x="7576185" y="3471951"/>
                  </a:lnTo>
                  <a:lnTo>
                    <a:pt x="7573721" y="3471951"/>
                  </a:lnTo>
                  <a:lnTo>
                    <a:pt x="6421234" y="3471951"/>
                  </a:lnTo>
                  <a:lnTo>
                    <a:pt x="6419012" y="3473742"/>
                  </a:lnTo>
                  <a:lnTo>
                    <a:pt x="6419012" y="3571519"/>
                  </a:lnTo>
                  <a:lnTo>
                    <a:pt x="6421234" y="3573297"/>
                  </a:lnTo>
                  <a:lnTo>
                    <a:pt x="6426657" y="3573297"/>
                  </a:lnTo>
                  <a:lnTo>
                    <a:pt x="6428867" y="3571519"/>
                  </a:lnTo>
                  <a:lnTo>
                    <a:pt x="6428867" y="3479876"/>
                  </a:lnTo>
                  <a:lnTo>
                    <a:pt x="7573721" y="3479876"/>
                  </a:lnTo>
                  <a:lnTo>
                    <a:pt x="7576185" y="3479876"/>
                  </a:lnTo>
                  <a:lnTo>
                    <a:pt x="7640815" y="3479876"/>
                  </a:lnTo>
                  <a:lnTo>
                    <a:pt x="7609853" y="3504768"/>
                  </a:lnTo>
                  <a:lnTo>
                    <a:pt x="7616418" y="3510381"/>
                  </a:lnTo>
                  <a:lnTo>
                    <a:pt x="7654366" y="3479876"/>
                  </a:lnTo>
                  <a:lnTo>
                    <a:pt x="7655839" y="3478695"/>
                  </a:lnTo>
                  <a:lnTo>
                    <a:pt x="7659129" y="3475913"/>
                  </a:lnTo>
                  <a:close/>
                </a:path>
                <a:path w="8479790" h="3573779">
                  <a:moveTo>
                    <a:pt x="7673911" y="2606332"/>
                  </a:moveTo>
                  <a:lnTo>
                    <a:pt x="7672273" y="2604744"/>
                  </a:lnTo>
                  <a:lnTo>
                    <a:pt x="7656665" y="2604744"/>
                  </a:lnTo>
                  <a:lnTo>
                    <a:pt x="7654201" y="2606332"/>
                  </a:lnTo>
                  <a:lnTo>
                    <a:pt x="7654201" y="2611082"/>
                  </a:lnTo>
                  <a:lnTo>
                    <a:pt x="7656665" y="2612669"/>
                  </a:lnTo>
                  <a:lnTo>
                    <a:pt x="7672273" y="2612669"/>
                  </a:lnTo>
                  <a:lnTo>
                    <a:pt x="7673911" y="2611082"/>
                  </a:lnTo>
                  <a:lnTo>
                    <a:pt x="7673911" y="2606332"/>
                  </a:lnTo>
                  <a:close/>
                </a:path>
                <a:path w="8479790" h="3573779">
                  <a:moveTo>
                    <a:pt x="7693622" y="2077148"/>
                  </a:moveTo>
                  <a:lnTo>
                    <a:pt x="7691983" y="2075573"/>
                  </a:lnTo>
                  <a:lnTo>
                    <a:pt x="7646810" y="2075573"/>
                  </a:lnTo>
                  <a:lnTo>
                    <a:pt x="7644346" y="2077148"/>
                  </a:lnTo>
                  <a:lnTo>
                    <a:pt x="7644346" y="2081911"/>
                  </a:lnTo>
                  <a:lnTo>
                    <a:pt x="7646810" y="2083485"/>
                  </a:lnTo>
                  <a:lnTo>
                    <a:pt x="7691983" y="2083485"/>
                  </a:lnTo>
                  <a:lnTo>
                    <a:pt x="7693622" y="2081911"/>
                  </a:lnTo>
                  <a:lnTo>
                    <a:pt x="7693622" y="2077148"/>
                  </a:lnTo>
                  <a:close/>
                </a:path>
                <a:path w="8479790" h="3573779">
                  <a:moveTo>
                    <a:pt x="7772463" y="2077148"/>
                  </a:moveTo>
                  <a:lnTo>
                    <a:pt x="7770825" y="2075573"/>
                  </a:lnTo>
                  <a:lnTo>
                    <a:pt x="7725651" y="2075573"/>
                  </a:lnTo>
                  <a:lnTo>
                    <a:pt x="7723187" y="2077148"/>
                  </a:lnTo>
                  <a:lnTo>
                    <a:pt x="7723187" y="2081911"/>
                  </a:lnTo>
                  <a:lnTo>
                    <a:pt x="7725651" y="2083485"/>
                  </a:lnTo>
                  <a:lnTo>
                    <a:pt x="7770825" y="2083485"/>
                  </a:lnTo>
                  <a:lnTo>
                    <a:pt x="7772463" y="2081911"/>
                  </a:lnTo>
                  <a:lnTo>
                    <a:pt x="7772463" y="2077148"/>
                  </a:lnTo>
                  <a:close/>
                </a:path>
                <a:path w="8479790" h="3573779">
                  <a:moveTo>
                    <a:pt x="7851305" y="2077148"/>
                  </a:moveTo>
                  <a:lnTo>
                    <a:pt x="7849667" y="2075573"/>
                  </a:lnTo>
                  <a:lnTo>
                    <a:pt x="7804493" y="2075573"/>
                  </a:lnTo>
                  <a:lnTo>
                    <a:pt x="7802029" y="2077148"/>
                  </a:lnTo>
                  <a:lnTo>
                    <a:pt x="7802029" y="2081911"/>
                  </a:lnTo>
                  <a:lnTo>
                    <a:pt x="7804493" y="2083485"/>
                  </a:lnTo>
                  <a:lnTo>
                    <a:pt x="7849667" y="2083485"/>
                  </a:lnTo>
                  <a:lnTo>
                    <a:pt x="7851305" y="2081911"/>
                  </a:lnTo>
                  <a:lnTo>
                    <a:pt x="7851305" y="2077148"/>
                  </a:lnTo>
                  <a:close/>
                </a:path>
                <a:path w="8479790" h="3573779">
                  <a:moveTo>
                    <a:pt x="7930147" y="2077148"/>
                  </a:moveTo>
                  <a:lnTo>
                    <a:pt x="7928508" y="2075573"/>
                  </a:lnTo>
                  <a:lnTo>
                    <a:pt x="7882509" y="2075573"/>
                  </a:lnTo>
                  <a:lnTo>
                    <a:pt x="7880871" y="2077148"/>
                  </a:lnTo>
                  <a:lnTo>
                    <a:pt x="7880871" y="2081911"/>
                  </a:lnTo>
                  <a:lnTo>
                    <a:pt x="7882509" y="2083485"/>
                  </a:lnTo>
                  <a:lnTo>
                    <a:pt x="7928508" y="2083485"/>
                  </a:lnTo>
                  <a:lnTo>
                    <a:pt x="7930147" y="2081911"/>
                  </a:lnTo>
                  <a:lnTo>
                    <a:pt x="7930147" y="2077148"/>
                  </a:lnTo>
                  <a:close/>
                </a:path>
                <a:path w="8479790" h="3573779">
                  <a:moveTo>
                    <a:pt x="8008988" y="2077148"/>
                  </a:moveTo>
                  <a:lnTo>
                    <a:pt x="8007350" y="2075573"/>
                  </a:lnTo>
                  <a:lnTo>
                    <a:pt x="7961350" y="2075573"/>
                  </a:lnTo>
                  <a:lnTo>
                    <a:pt x="7959712" y="2077148"/>
                  </a:lnTo>
                  <a:lnTo>
                    <a:pt x="7959712" y="2081911"/>
                  </a:lnTo>
                  <a:lnTo>
                    <a:pt x="7961350" y="2083485"/>
                  </a:lnTo>
                  <a:lnTo>
                    <a:pt x="8007350" y="2083485"/>
                  </a:lnTo>
                  <a:lnTo>
                    <a:pt x="8008988" y="2081911"/>
                  </a:lnTo>
                  <a:lnTo>
                    <a:pt x="8008988" y="2077148"/>
                  </a:lnTo>
                  <a:close/>
                </a:path>
                <a:path w="8479790" h="3573779">
                  <a:moveTo>
                    <a:pt x="8087830" y="2077148"/>
                  </a:moveTo>
                  <a:lnTo>
                    <a:pt x="8086191" y="2075573"/>
                  </a:lnTo>
                  <a:lnTo>
                    <a:pt x="8040192" y="2075573"/>
                  </a:lnTo>
                  <a:lnTo>
                    <a:pt x="8038554" y="2077148"/>
                  </a:lnTo>
                  <a:lnTo>
                    <a:pt x="8038554" y="2081911"/>
                  </a:lnTo>
                  <a:lnTo>
                    <a:pt x="8040192" y="2083485"/>
                  </a:lnTo>
                  <a:lnTo>
                    <a:pt x="8086191" y="2083485"/>
                  </a:lnTo>
                  <a:lnTo>
                    <a:pt x="8087830" y="2081911"/>
                  </a:lnTo>
                  <a:lnTo>
                    <a:pt x="8087830" y="2077148"/>
                  </a:lnTo>
                  <a:close/>
                </a:path>
                <a:path w="8479790" h="3573779">
                  <a:moveTo>
                    <a:pt x="8166671" y="2077148"/>
                  </a:moveTo>
                  <a:lnTo>
                    <a:pt x="8165033" y="2075573"/>
                  </a:lnTo>
                  <a:lnTo>
                    <a:pt x="8119034" y="2075573"/>
                  </a:lnTo>
                  <a:lnTo>
                    <a:pt x="8117395" y="2077148"/>
                  </a:lnTo>
                  <a:lnTo>
                    <a:pt x="8117395" y="2081911"/>
                  </a:lnTo>
                  <a:lnTo>
                    <a:pt x="8119034" y="2083485"/>
                  </a:lnTo>
                  <a:lnTo>
                    <a:pt x="8165033" y="2083485"/>
                  </a:lnTo>
                  <a:lnTo>
                    <a:pt x="8166671" y="2081911"/>
                  </a:lnTo>
                  <a:lnTo>
                    <a:pt x="8166671" y="2077148"/>
                  </a:lnTo>
                  <a:close/>
                </a:path>
                <a:path w="8479790" h="3573779">
                  <a:moveTo>
                    <a:pt x="8245513" y="2077148"/>
                  </a:moveTo>
                  <a:lnTo>
                    <a:pt x="8243049" y="2075573"/>
                  </a:lnTo>
                  <a:lnTo>
                    <a:pt x="8197875" y="2075573"/>
                  </a:lnTo>
                  <a:lnTo>
                    <a:pt x="8196237" y="2077148"/>
                  </a:lnTo>
                  <a:lnTo>
                    <a:pt x="8196237" y="2081911"/>
                  </a:lnTo>
                  <a:lnTo>
                    <a:pt x="8197875" y="2083485"/>
                  </a:lnTo>
                  <a:lnTo>
                    <a:pt x="8243049" y="2083485"/>
                  </a:lnTo>
                  <a:lnTo>
                    <a:pt x="8245513" y="2081911"/>
                  </a:lnTo>
                  <a:lnTo>
                    <a:pt x="8245513" y="2077148"/>
                  </a:lnTo>
                  <a:close/>
                </a:path>
                <a:path w="8479790" h="3573779">
                  <a:moveTo>
                    <a:pt x="8324355" y="2077148"/>
                  </a:moveTo>
                  <a:lnTo>
                    <a:pt x="8321891" y="2075573"/>
                  </a:lnTo>
                  <a:lnTo>
                    <a:pt x="8276717" y="2075573"/>
                  </a:lnTo>
                  <a:lnTo>
                    <a:pt x="8275079" y="2077148"/>
                  </a:lnTo>
                  <a:lnTo>
                    <a:pt x="8275079" y="2081911"/>
                  </a:lnTo>
                  <a:lnTo>
                    <a:pt x="8276717" y="2083485"/>
                  </a:lnTo>
                  <a:lnTo>
                    <a:pt x="8321891" y="2083485"/>
                  </a:lnTo>
                  <a:lnTo>
                    <a:pt x="8324355" y="2081911"/>
                  </a:lnTo>
                  <a:lnTo>
                    <a:pt x="8324355" y="2077148"/>
                  </a:lnTo>
                  <a:close/>
                </a:path>
                <a:path w="8479790" h="3573779">
                  <a:moveTo>
                    <a:pt x="8403196" y="2077148"/>
                  </a:moveTo>
                  <a:lnTo>
                    <a:pt x="8400732" y="2075573"/>
                  </a:lnTo>
                  <a:lnTo>
                    <a:pt x="8355558" y="2075573"/>
                  </a:lnTo>
                  <a:lnTo>
                    <a:pt x="8353920" y="2077148"/>
                  </a:lnTo>
                  <a:lnTo>
                    <a:pt x="8353920" y="2081911"/>
                  </a:lnTo>
                  <a:lnTo>
                    <a:pt x="8355558" y="2083485"/>
                  </a:lnTo>
                  <a:lnTo>
                    <a:pt x="8400732" y="2083485"/>
                  </a:lnTo>
                  <a:lnTo>
                    <a:pt x="8403196" y="2081911"/>
                  </a:lnTo>
                  <a:lnTo>
                    <a:pt x="8403196" y="2077148"/>
                  </a:lnTo>
                  <a:close/>
                </a:path>
                <a:path w="8479790" h="3573779">
                  <a:moveTo>
                    <a:pt x="8479574" y="2077148"/>
                  </a:moveTo>
                  <a:lnTo>
                    <a:pt x="8477936" y="2075573"/>
                  </a:lnTo>
                  <a:lnTo>
                    <a:pt x="8434400" y="2075573"/>
                  </a:lnTo>
                  <a:lnTo>
                    <a:pt x="8432762" y="2077148"/>
                  </a:lnTo>
                  <a:lnTo>
                    <a:pt x="8432762" y="2081911"/>
                  </a:lnTo>
                  <a:lnTo>
                    <a:pt x="8434400" y="2083485"/>
                  </a:lnTo>
                  <a:lnTo>
                    <a:pt x="8477936" y="2083485"/>
                  </a:lnTo>
                  <a:lnTo>
                    <a:pt x="8479574" y="2081911"/>
                  </a:lnTo>
                  <a:lnTo>
                    <a:pt x="8479574" y="2077148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8748" y="1237225"/>
              <a:ext cx="85822" cy="1528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1906" y="1916735"/>
              <a:ext cx="1226185" cy="69215"/>
            </a:xfrm>
            <a:custGeom>
              <a:avLst/>
              <a:gdLst/>
              <a:ahLst/>
              <a:cxnLst/>
              <a:rect l="l" t="t" r="r" b="b"/>
              <a:pathLst>
                <a:path w="1226184" h="69214">
                  <a:moveTo>
                    <a:pt x="1212107" y="34464"/>
                  </a:moveTo>
                  <a:lnTo>
                    <a:pt x="1176218" y="63316"/>
                  </a:lnTo>
                  <a:lnTo>
                    <a:pt x="1183117" y="68928"/>
                  </a:lnTo>
                  <a:lnTo>
                    <a:pt x="1221059" y="38425"/>
                  </a:lnTo>
                  <a:lnTo>
                    <a:pt x="1219088" y="38425"/>
                  </a:lnTo>
                  <a:lnTo>
                    <a:pt x="1219088" y="37237"/>
                  </a:lnTo>
                  <a:lnTo>
                    <a:pt x="1215557" y="37237"/>
                  </a:lnTo>
                  <a:lnTo>
                    <a:pt x="1212107" y="34464"/>
                  </a:lnTo>
                  <a:close/>
                </a:path>
                <a:path w="1226184" h="69214">
                  <a:moveTo>
                    <a:pt x="1140247" y="30502"/>
                  </a:moveTo>
                  <a:lnTo>
                    <a:pt x="2217" y="30502"/>
                  </a:lnTo>
                  <a:lnTo>
                    <a:pt x="0" y="32285"/>
                  </a:lnTo>
                  <a:lnTo>
                    <a:pt x="0" y="36642"/>
                  </a:lnTo>
                  <a:lnTo>
                    <a:pt x="2217" y="38425"/>
                  </a:lnTo>
                  <a:lnTo>
                    <a:pt x="1140247" y="38425"/>
                  </a:lnTo>
                  <a:lnTo>
                    <a:pt x="1140247" y="30502"/>
                  </a:lnTo>
                  <a:close/>
                </a:path>
                <a:path w="1226184" h="69214">
                  <a:moveTo>
                    <a:pt x="1142957" y="30502"/>
                  </a:moveTo>
                  <a:lnTo>
                    <a:pt x="1140247" y="30502"/>
                  </a:lnTo>
                  <a:lnTo>
                    <a:pt x="1140247" y="38425"/>
                  </a:lnTo>
                  <a:lnTo>
                    <a:pt x="1142957" y="38425"/>
                  </a:lnTo>
                  <a:lnTo>
                    <a:pt x="1145174" y="36642"/>
                  </a:lnTo>
                  <a:lnTo>
                    <a:pt x="1145174" y="32285"/>
                  </a:lnTo>
                  <a:lnTo>
                    <a:pt x="1142957" y="30502"/>
                  </a:lnTo>
                  <a:close/>
                </a:path>
                <a:path w="1226184" h="69214">
                  <a:moveTo>
                    <a:pt x="1207180" y="30502"/>
                  </a:moveTo>
                  <a:lnTo>
                    <a:pt x="1142957" y="30502"/>
                  </a:lnTo>
                  <a:lnTo>
                    <a:pt x="1145174" y="32285"/>
                  </a:lnTo>
                  <a:lnTo>
                    <a:pt x="1145174" y="36642"/>
                  </a:lnTo>
                  <a:lnTo>
                    <a:pt x="1142957" y="38425"/>
                  </a:lnTo>
                  <a:lnTo>
                    <a:pt x="1207180" y="38425"/>
                  </a:lnTo>
                  <a:lnTo>
                    <a:pt x="1212107" y="34464"/>
                  </a:lnTo>
                  <a:lnTo>
                    <a:pt x="1207180" y="30502"/>
                  </a:lnTo>
                  <a:close/>
                </a:path>
                <a:path w="1226184" h="69214">
                  <a:moveTo>
                    <a:pt x="1221059" y="30502"/>
                  </a:moveTo>
                  <a:lnTo>
                    <a:pt x="1219088" y="30502"/>
                  </a:lnTo>
                  <a:lnTo>
                    <a:pt x="1219088" y="38425"/>
                  </a:lnTo>
                  <a:lnTo>
                    <a:pt x="1221059" y="38425"/>
                  </a:lnTo>
                  <a:lnTo>
                    <a:pt x="1222538" y="37237"/>
                  </a:lnTo>
                  <a:lnTo>
                    <a:pt x="1226069" y="34464"/>
                  </a:lnTo>
                  <a:lnTo>
                    <a:pt x="1222538" y="31691"/>
                  </a:lnTo>
                  <a:lnTo>
                    <a:pt x="1221059" y="30502"/>
                  </a:lnTo>
                  <a:close/>
                </a:path>
                <a:path w="1226184" h="69214">
                  <a:moveTo>
                    <a:pt x="1215557" y="31691"/>
                  </a:moveTo>
                  <a:lnTo>
                    <a:pt x="1212107" y="34464"/>
                  </a:lnTo>
                  <a:lnTo>
                    <a:pt x="1215557" y="37237"/>
                  </a:lnTo>
                  <a:lnTo>
                    <a:pt x="1215557" y="31691"/>
                  </a:lnTo>
                  <a:close/>
                </a:path>
                <a:path w="1226184" h="69214">
                  <a:moveTo>
                    <a:pt x="1219088" y="31691"/>
                  </a:moveTo>
                  <a:lnTo>
                    <a:pt x="1215557" y="31691"/>
                  </a:lnTo>
                  <a:lnTo>
                    <a:pt x="1215557" y="37237"/>
                  </a:lnTo>
                  <a:lnTo>
                    <a:pt x="1219088" y="37237"/>
                  </a:lnTo>
                  <a:lnTo>
                    <a:pt x="1219088" y="31691"/>
                  </a:lnTo>
                  <a:close/>
                </a:path>
                <a:path w="1226184" h="69214">
                  <a:moveTo>
                    <a:pt x="1183117" y="0"/>
                  </a:moveTo>
                  <a:lnTo>
                    <a:pt x="1176218" y="5611"/>
                  </a:lnTo>
                  <a:lnTo>
                    <a:pt x="1212107" y="34464"/>
                  </a:lnTo>
                  <a:lnTo>
                    <a:pt x="1215557" y="31691"/>
                  </a:lnTo>
                  <a:lnTo>
                    <a:pt x="1219088" y="31691"/>
                  </a:lnTo>
                  <a:lnTo>
                    <a:pt x="1219088" y="30502"/>
                  </a:lnTo>
                  <a:lnTo>
                    <a:pt x="1221059" y="30502"/>
                  </a:lnTo>
                  <a:lnTo>
                    <a:pt x="1183117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3114" y="3172760"/>
              <a:ext cx="808783" cy="4435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21005" y="1386173"/>
              <a:ext cx="5222240" cy="947419"/>
            </a:xfrm>
            <a:custGeom>
              <a:avLst/>
              <a:gdLst/>
              <a:ahLst/>
              <a:cxnLst/>
              <a:rect l="l" t="t" r="r" b="b"/>
              <a:pathLst>
                <a:path w="5222240" h="947419">
                  <a:moveTo>
                    <a:pt x="5222108" y="0"/>
                  </a:moveTo>
                  <a:lnTo>
                    <a:pt x="0" y="0"/>
                  </a:lnTo>
                  <a:lnTo>
                    <a:pt x="0" y="947168"/>
                  </a:lnTo>
                  <a:lnTo>
                    <a:pt x="5222108" y="947168"/>
                  </a:lnTo>
                  <a:lnTo>
                    <a:pt x="5222108" y="0"/>
                  </a:lnTo>
                  <a:close/>
                </a:path>
              </a:pathLst>
            </a:custGeom>
            <a:solidFill>
              <a:srgbClr val="DF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5216" y="1459394"/>
              <a:ext cx="299085" cy="60325"/>
            </a:xfrm>
            <a:custGeom>
              <a:avLst/>
              <a:gdLst/>
              <a:ahLst/>
              <a:cxnLst/>
              <a:rect l="l" t="t" r="r" b="b"/>
              <a:pathLst>
                <a:path w="299085" h="60325">
                  <a:moveTo>
                    <a:pt x="56337" y="41465"/>
                  </a:moveTo>
                  <a:lnTo>
                    <a:pt x="56261" y="20739"/>
                  </a:lnTo>
                  <a:lnTo>
                    <a:pt x="53632" y="14198"/>
                  </a:lnTo>
                  <a:lnTo>
                    <a:pt x="48450" y="9512"/>
                  </a:lnTo>
                  <a:lnTo>
                    <a:pt x="47548" y="8648"/>
                  </a:lnTo>
                  <a:lnTo>
                    <a:pt x="47142" y="8267"/>
                  </a:lnTo>
                  <a:lnTo>
                    <a:pt x="47142" y="22720"/>
                  </a:lnTo>
                  <a:lnTo>
                    <a:pt x="47142" y="39814"/>
                  </a:lnTo>
                  <a:lnTo>
                    <a:pt x="45504" y="44970"/>
                  </a:lnTo>
                  <a:lnTo>
                    <a:pt x="38925" y="52095"/>
                  </a:lnTo>
                  <a:lnTo>
                    <a:pt x="34251" y="53873"/>
                  </a:lnTo>
                  <a:lnTo>
                    <a:pt x="22504" y="53873"/>
                  </a:lnTo>
                  <a:lnTo>
                    <a:pt x="17907" y="52095"/>
                  </a:lnTo>
                  <a:lnTo>
                    <a:pt x="14376" y="48526"/>
                  </a:lnTo>
                  <a:lnTo>
                    <a:pt x="10922" y="44970"/>
                  </a:lnTo>
                  <a:lnTo>
                    <a:pt x="9194" y="39814"/>
                  </a:lnTo>
                  <a:lnTo>
                    <a:pt x="9194" y="22720"/>
                  </a:lnTo>
                  <a:lnTo>
                    <a:pt x="10922" y="17564"/>
                  </a:lnTo>
                  <a:lnTo>
                    <a:pt x="17818" y="10439"/>
                  </a:lnTo>
                  <a:lnTo>
                    <a:pt x="22415" y="8648"/>
                  </a:lnTo>
                  <a:lnTo>
                    <a:pt x="34163" y="8648"/>
                  </a:lnTo>
                  <a:lnTo>
                    <a:pt x="38760" y="10439"/>
                  </a:lnTo>
                  <a:lnTo>
                    <a:pt x="45504" y="17564"/>
                  </a:lnTo>
                  <a:lnTo>
                    <a:pt x="47142" y="22720"/>
                  </a:lnTo>
                  <a:lnTo>
                    <a:pt x="47142" y="8267"/>
                  </a:lnTo>
                  <a:lnTo>
                    <a:pt x="43357" y="4686"/>
                  </a:lnTo>
                  <a:lnTo>
                    <a:pt x="36626" y="2311"/>
                  </a:lnTo>
                  <a:lnTo>
                    <a:pt x="19799" y="2311"/>
                  </a:lnTo>
                  <a:lnTo>
                    <a:pt x="13055" y="4762"/>
                  </a:lnTo>
                  <a:lnTo>
                    <a:pt x="7797" y="9575"/>
                  </a:lnTo>
                  <a:lnTo>
                    <a:pt x="2628" y="14401"/>
                  </a:lnTo>
                  <a:lnTo>
                    <a:pt x="0" y="21069"/>
                  </a:lnTo>
                  <a:lnTo>
                    <a:pt x="0" y="41465"/>
                  </a:lnTo>
                  <a:lnTo>
                    <a:pt x="2628" y="48133"/>
                  </a:lnTo>
                  <a:lnTo>
                    <a:pt x="13144" y="57772"/>
                  </a:lnTo>
                  <a:lnTo>
                    <a:pt x="19951" y="60147"/>
                  </a:lnTo>
                  <a:lnTo>
                    <a:pt x="36791" y="60147"/>
                  </a:lnTo>
                  <a:lnTo>
                    <a:pt x="43611" y="57772"/>
                  </a:lnTo>
                  <a:lnTo>
                    <a:pt x="47726" y="53873"/>
                  </a:lnTo>
                  <a:lnTo>
                    <a:pt x="53797" y="48133"/>
                  </a:lnTo>
                  <a:lnTo>
                    <a:pt x="56337" y="41465"/>
                  </a:lnTo>
                  <a:close/>
                </a:path>
                <a:path w="299085" h="60325">
                  <a:moveTo>
                    <a:pt x="93954" y="17297"/>
                  </a:moveTo>
                  <a:lnTo>
                    <a:pt x="93052" y="16967"/>
                  </a:lnTo>
                  <a:lnTo>
                    <a:pt x="91732" y="16776"/>
                  </a:lnTo>
                  <a:lnTo>
                    <a:pt x="84670" y="16776"/>
                  </a:lnTo>
                  <a:lnTo>
                    <a:pt x="80568" y="18618"/>
                  </a:lnTo>
                  <a:lnTo>
                    <a:pt x="77698" y="22390"/>
                  </a:lnTo>
                  <a:lnTo>
                    <a:pt x="77533" y="17564"/>
                  </a:lnTo>
                  <a:lnTo>
                    <a:pt x="68821" y="17564"/>
                  </a:lnTo>
                  <a:lnTo>
                    <a:pt x="68821" y="59423"/>
                  </a:lnTo>
                  <a:lnTo>
                    <a:pt x="77698" y="59423"/>
                  </a:lnTo>
                  <a:lnTo>
                    <a:pt x="77698" y="29718"/>
                  </a:lnTo>
                  <a:lnTo>
                    <a:pt x="79832" y="25692"/>
                  </a:lnTo>
                  <a:lnTo>
                    <a:pt x="83769" y="23710"/>
                  </a:lnTo>
                  <a:lnTo>
                    <a:pt x="89598" y="23710"/>
                  </a:lnTo>
                  <a:lnTo>
                    <a:pt x="92633" y="23774"/>
                  </a:lnTo>
                  <a:lnTo>
                    <a:pt x="93954" y="23964"/>
                  </a:lnTo>
                  <a:lnTo>
                    <a:pt x="93954" y="17297"/>
                  </a:lnTo>
                  <a:close/>
                </a:path>
                <a:path w="299085" h="60325">
                  <a:moveTo>
                    <a:pt x="142824" y="31965"/>
                  </a:moveTo>
                  <a:lnTo>
                    <a:pt x="142659" y="27673"/>
                  </a:lnTo>
                  <a:lnTo>
                    <a:pt x="140677" y="24041"/>
                  </a:lnTo>
                  <a:lnTo>
                    <a:pt x="133134" y="18224"/>
                  </a:lnTo>
                  <a:lnTo>
                    <a:pt x="128206" y="16776"/>
                  </a:lnTo>
                  <a:lnTo>
                    <a:pt x="114325" y="16776"/>
                  </a:lnTo>
                  <a:lnTo>
                    <a:pt x="108496" y="18884"/>
                  </a:lnTo>
                  <a:lnTo>
                    <a:pt x="100850" y="27139"/>
                  </a:lnTo>
                  <a:lnTo>
                    <a:pt x="98958" y="32029"/>
                  </a:lnTo>
                  <a:lnTo>
                    <a:pt x="98958" y="44894"/>
                  </a:lnTo>
                  <a:lnTo>
                    <a:pt x="100850" y="49784"/>
                  </a:lnTo>
                  <a:lnTo>
                    <a:pt x="108496" y="58102"/>
                  </a:lnTo>
                  <a:lnTo>
                    <a:pt x="114325" y="60147"/>
                  </a:lnTo>
                  <a:lnTo>
                    <a:pt x="127622" y="60147"/>
                  </a:lnTo>
                  <a:lnTo>
                    <a:pt x="132384" y="58762"/>
                  </a:lnTo>
                  <a:lnTo>
                    <a:pt x="140525" y="53213"/>
                  </a:lnTo>
                  <a:lnTo>
                    <a:pt x="142659" y="49923"/>
                  </a:lnTo>
                  <a:lnTo>
                    <a:pt x="142824" y="46151"/>
                  </a:lnTo>
                  <a:lnTo>
                    <a:pt x="134366" y="46151"/>
                  </a:lnTo>
                  <a:lnTo>
                    <a:pt x="134200" y="48526"/>
                  </a:lnTo>
                  <a:lnTo>
                    <a:pt x="132880" y="50507"/>
                  </a:lnTo>
                  <a:lnTo>
                    <a:pt x="128041" y="53543"/>
                  </a:lnTo>
                  <a:lnTo>
                    <a:pt x="125323" y="54279"/>
                  </a:lnTo>
                  <a:lnTo>
                    <a:pt x="122123" y="54279"/>
                  </a:lnTo>
                  <a:lnTo>
                    <a:pt x="118427" y="54279"/>
                  </a:lnTo>
                  <a:lnTo>
                    <a:pt x="107911" y="41732"/>
                  </a:lnTo>
                  <a:lnTo>
                    <a:pt x="107911" y="35255"/>
                  </a:lnTo>
                  <a:lnTo>
                    <a:pt x="118503" y="22656"/>
                  </a:lnTo>
                  <a:lnTo>
                    <a:pt x="125653" y="22656"/>
                  </a:lnTo>
                  <a:lnTo>
                    <a:pt x="128524" y="23571"/>
                  </a:lnTo>
                  <a:lnTo>
                    <a:pt x="132969" y="27203"/>
                  </a:lnTo>
                  <a:lnTo>
                    <a:pt x="134200" y="29387"/>
                  </a:lnTo>
                  <a:lnTo>
                    <a:pt x="134366" y="31965"/>
                  </a:lnTo>
                  <a:lnTo>
                    <a:pt x="142824" y="31965"/>
                  </a:lnTo>
                  <a:close/>
                </a:path>
                <a:path w="299085" h="60325">
                  <a:moveTo>
                    <a:pt x="193814" y="59423"/>
                  </a:moveTo>
                  <a:lnTo>
                    <a:pt x="193738" y="26416"/>
                  </a:lnTo>
                  <a:lnTo>
                    <a:pt x="192265" y="22517"/>
                  </a:lnTo>
                  <a:lnTo>
                    <a:pt x="186258" y="17957"/>
                  </a:lnTo>
                  <a:lnTo>
                    <a:pt x="182245" y="16776"/>
                  </a:lnTo>
                  <a:lnTo>
                    <a:pt x="170827" y="16776"/>
                  </a:lnTo>
                  <a:lnTo>
                    <a:pt x="165735" y="18694"/>
                  </a:lnTo>
                  <a:lnTo>
                    <a:pt x="161785" y="22580"/>
                  </a:lnTo>
                  <a:lnTo>
                    <a:pt x="161785" y="0"/>
                  </a:lnTo>
                  <a:lnTo>
                    <a:pt x="152844" y="0"/>
                  </a:lnTo>
                  <a:lnTo>
                    <a:pt x="152844" y="59423"/>
                  </a:lnTo>
                  <a:lnTo>
                    <a:pt x="161785" y="59423"/>
                  </a:lnTo>
                  <a:lnTo>
                    <a:pt x="161785" y="29514"/>
                  </a:lnTo>
                  <a:lnTo>
                    <a:pt x="163017" y="27533"/>
                  </a:lnTo>
                  <a:lnTo>
                    <a:pt x="164744" y="25882"/>
                  </a:lnTo>
                  <a:lnTo>
                    <a:pt x="169100" y="23444"/>
                  </a:lnTo>
                  <a:lnTo>
                    <a:pt x="171640" y="22847"/>
                  </a:lnTo>
                  <a:lnTo>
                    <a:pt x="174434" y="22847"/>
                  </a:lnTo>
                  <a:lnTo>
                    <a:pt x="177800" y="22847"/>
                  </a:lnTo>
                  <a:lnTo>
                    <a:pt x="180428" y="23507"/>
                  </a:lnTo>
                  <a:lnTo>
                    <a:pt x="183959" y="26276"/>
                  </a:lnTo>
                  <a:lnTo>
                    <a:pt x="184873" y="28663"/>
                  </a:lnTo>
                  <a:lnTo>
                    <a:pt x="184873" y="59423"/>
                  </a:lnTo>
                  <a:lnTo>
                    <a:pt x="193814" y="59423"/>
                  </a:lnTo>
                  <a:close/>
                </a:path>
                <a:path w="299085" h="60325">
                  <a:moveTo>
                    <a:pt x="249008" y="34671"/>
                  </a:moveTo>
                  <a:lnTo>
                    <a:pt x="240055" y="18643"/>
                  </a:lnTo>
                  <a:lnTo>
                    <a:pt x="240055" y="34671"/>
                  </a:lnTo>
                  <a:lnTo>
                    <a:pt x="214020" y="34671"/>
                  </a:lnTo>
                  <a:lnTo>
                    <a:pt x="214680" y="30772"/>
                  </a:lnTo>
                  <a:lnTo>
                    <a:pt x="216154" y="27800"/>
                  </a:lnTo>
                  <a:lnTo>
                    <a:pt x="221081" y="23710"/>
                  </a:lnTo>
                  <a:lnTo>
                    <a:pt x="224040" y="22656"/>
                  </a:lnTo>
                  <a:lnTo>
                    <a:pt x="232092" y="22656"/>
                  </a:lnTo>
                  <a:lnTo>
                    <a:pt x="240055" y="34671"/>
                  </a:lnTo>
                  <a:lnTo>
                    <a:pt x="240055" y="18643"/>
                  </a:lnTo>
                  <a:lnTo>
                    <a:pt x="234962" y="16776"/>
                  </a:lnTo>
                  <a:lnTo>
                    <a:pt x="223634" y="16776"/>
                  </a:lnTo>
                  <a:lnTo>
                    <a:pt x="219938" y="17627"/>
                  </a:lnTo>
                  <a:lnTo>
                    <a:pt x="216484" y="19354"/>
                  </a:lnTo>
                  <a:lnTo>
                    <a:pt x="213042" y="21005"/>
                  </a:lnTo>
                  <a:lnTo>
                    <a:pt x="210248" y="23444"/>
                  </a:lnTo>
                  <a:lnTo>
                    <a:pt x="208026" y="26682"/>
                  </a:lnTo>
                  <a:lnTo>
                    <a:pt x="205892" y="29908"/>
                  </a:lnTo>
                  <a:lnTo>
                    <a:pt x="204825" y="33743"/>
                  </a:lnTo>
                  <a:lnTo>
                    <a:pt x="204825" y="45885"/>
                  </a:lnTo>
                  <a:lnTo>
                    <a:pt x="206959" y="50711"/>
                  </a:lnTo>
                  <a:lnTo>
                    <a:pt x="211315" y="54470"/>
                  </a:lnTo>
                  <a:lnTo>
                    <a:pt x="215671" y="58305"/>
                  </a:lnTo>
                  <a:lnTo>
                    <a:pt x="221500" y="60147"/>
                  </a:lnTo>
                  <a:lnTo>
                    <a:pt x="233819" y="60147"/>
                  </a:lnTo>
                  <a:lnTo>
                    <a:pt x="237998" y="59359"/>
                  </a:lnTo>
                  <a:lnTo>
                    <a:pt x="241046" y="57708"/>
                  </a:lnTo>
                  <a:lnTo>
                    <a:pt x="244157" y="56057"/>
                  </a:lnTo>
                  <a:lnTo>
                    <a:pt x="246367" y="54343"/>
                  </a:lnTo>
                  <a:lnTo>
                    <a:pt x="246621" y="54140"/>
                  </a:lnTo>
                  <a:lnTo>
                    <a:pt x="248272" y="52095"/>
                  </a:lnTo>
                  <a:lnTo>
                    <a:pt x="242925" y="48666"/>
                  </a:lnTo>
                  <a:lnTo>
                    <a:pt x="241287" y="50380"/>
                  </a:lnTo>
                  <a:lnTo>
                    <a:pt x="239395" y="51765"/>
                  </a:lnTo>
                  <a:lnTo>
                    <a:pt x="237185" y="52819"/>
                  </a:lnTo>
                  <a:lnTo>
                    <a:pt x="234962" y="53809"/>
                  </a:lnTo>
                  <a:lnTo>
                    <a:pt x="232333" y="54343"/>
                  </a:lnTo>
                  <a:lnTo>
                    <a:pt x="224447" y="54343"/>
                  </a:lnTo>
                  <a:lnTo>
                    <a:pt x="213779" y="40474"/>
                  </a:lnTo>
                  <a:lnTo>
                    <a:pt x="249008" y="40474"/>
                  </a:lnTo>
                  <a:lnTo>
                    <a:pt x="249008" y="34671"/>
                  </a:lnTo>
                  <a:close/>
                </a:path>
                <a:path w="299085" h="60325">
                  <a:moveTo>
                    <a:pt x="298526" y="44310"/>
                  </a:moveTo>
                  <a:lnTo>
                    <a:pt x="296976" y="41668"/>
                  </a:lnTo>
                  <a:lnTo>
                    <a:pt x="290728" y="37896"/>
                  </a:lnTo>
                  <a:lnTo>
                    <a:pt x="285965" y="36385"/>
                  </a:lnTo>
                  <a:lnTo>
                    <a:pt x="274802" y="34340"/>
                  </a:lnTo>
                  <a:lnTo>
                    <a:pt x="271589" y="33477"/>
                  </a:lnTo>
                  <a:lnTo>
                    <a:pt x="268643" y="31559"/>
                  </a:lnTo>
                  <a:lnTo>
                    <a:pt x="267893" y="30314"/>
                  </a:lnTo>
                  <a:lnTo>
                    <a:pt x="267893" y="27266"/>
                  </a:lnTo>
                  <a:lnTo>
                    <a:pt x="268643" y="25882"/>
                  </a:lnTo>
                  <a:lnTo>
                    <a:pt x="271919" y="23304"/>
                  </a:lnTo>
                  <a:lnTo>
                    <a:pt x="274548" y="22656"/>
                  </a:lnTo>
                  <a:lnTo>
                    <a:pt x="281698" y="22656"/>
                  </a:lnTo>
                  <a:lnTo>
                    <a:pt x="284403" y="23444"/>
                  </a:lnTo>
                  <a:lnTo>
                    <a:pt x="288188" y="26479"/>
                  </a:lnTo>
                  <a:lnTo>
                    <a:pt x="289166" y="28130"/>
                  </a:lnTo>
                  <a:lnTo>
                    <a:pt x="289166" y="29845"/>
                  </a:lnTo>
                  <a:lnTo>
                    <a:pt x="298043" y="29845"/>
                  </a:lnTo>
                  <a:lnTo>
                    <a:pt x="298043" y="26276"/>
                  </a:lnTo>
                  <a:lnTo>
                    <a:pt x="296316" y="23177"/>
                  </a:lnTo>
                  <a:lnTo>
                    <a:pt x="289331" y="18097"/>
                  </a:lnTo>
                  <a:lnTo>
                    <a:pt x="284403" y="16776"/>
                  </a:lnTo>
                  <a:lnTo>
                    <a:pt x="272415" y="16776"/>
                  </a:lnTo>
                  <a:lnTo>
                    <a:pt x="267728" y="18034"/>
                  </a:lnTo>
                  <a:lnTo>
                    <a:pt x="260667" y="22847"/>
                  </a:lnTo>
                  <a:lnTo>
                    <a:pt x="258940" y="25692"/>
                  </a:lnTo>
                  <a:lnTo>
                    <a:pt x="258940" y="32486"/>
                  </a:lnTo>
                  <a:lnTo>
                    <a:pt x="282930" y="41935"/>
                  </a:lnTo>
                  <a:lnTo>
                    <a:pt x="286131" y="42989"/>
                  </a:lnTo>
                  <a:lnTo>
                    <a:pt x="288925" y="45427"/>
                  </a:lnTo>
                  <a:lnTo>
                    <a:pt x="289661" y="46812"/>
                  </a:lnTo>
                  <a:lnTo>
                    <a:pt x="289661" y="48336"/>
                  </a:lnTo>
                  <a:lnTo>
                    <a:pt x="289661" y="50050"/>
                  </a:lnTo>
                  <a:lnTo>
                    <a:pt x="288671" y="51435"/>
                  </a:lnTo>
                  <a:lnTo>
                    <a:pt x="286791" y="52628"/>
                  </a:lnTo>
                  <a:lnTo>
                    <a:pt x="284810" y="53746"/>
                  </a:lnTo>
                  <a:lnTo>
                    <a:pt x="282105" y="54279"/>
                  </a:lnTo>
                  <a:lnTo>
                    <a:pt x="275704" y="54279"/>
                  </a:lnTo>
                  <a:lnTo>
                    <a:pt x="272986" y="53746"/>
                  </a:lnTo>
                  <a:lnTo>
                    <a:pt x="267728" y="51498"/>
                  </a:lnTo>
                  <a:lnTo>
                    <a:pt x="266255" y="49453"/>
                  </a:lnTo>
                  <a:lnTo>
                    <a:pt x="266090" y="46482"/>
                  </a:lnTo>
                  <a:lnTo>
                    <a:pt x="257136" y="46482"/>
                  </a:lnTo>
                  <a:lnTo>
                    <a:pt x="257136" y="49923"/>
                  </a:lnTo>
                  <a:lnTo>
                    <a:pt x="258940" y="53086"/>
                  </a:lnTo>
                  <a:lnTo>
                    <a:pt x="266255" y="58762"/>
                  </a:lnTo>
                  <a:lnTo>
                    <a:pt x="271589" y="60147"/>
                  </a:lnTo>
                  <a:lnTo>
                    <a:pt x="284492" y="60147"/>
                  </a:lnTo>
                  <a:lnTo>
                    <a:pt x="289420" y="59029"/>
                  </a:lnTo>
                  <a:lnTo>
                    <a:pt x="293027" y="56718"/>
                  </a:lnTo>
                  <a:lnTo>
                    <a:pt x="296722" y="54470"/>
                  </a:lnTo>
                  <a:lnTo>
                    <a:pt x="298526" y="51435"/>
                  </a:lnTo>
                  <a:lnTo>
                    <a:pt x="298526" y="44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9093" y="1459393"/>
              <a:ext cx="733637" cy="754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69875" y="1466787"/>
              <a:ext cx="28575" cy="53340"/>
            </a:xfrm>
            <a:custGeom>
              <a:avLst/>
              <a:gdLst/>
              <a:ahLst/>
              <a:cxnLst/>
              <a:rect l="l" t="t" r="r" b="b"/>
              <a:pathLst>
                <a:path w="28575" h="53340">
                  <a:moveTo>
                    <a:pt x="18396" y="0"/>
                  </a:moveTo>
                  <a:lnTo>
                    <a:pt x="9526" y="0"/>
                  </a:lnTo>
                  <a:lnTo>
                    <a:pt x="9526" y="10167"/>
                  </a:lnTo>
                  <a:lnTo>
                    <a:pt x="0" y="10167"/>
                  </a:lnTo>
                  <a:lnTo>
                    <a:pt x="0" y="15647"/>
                  </a:lnTo>
                  <a:lnTo>
                    <a:pt x="9526" y="15647"/>
                  </a:lnTo>
                  <a:lnTo>
                    <a:pt x="9526" y="45820"/>
                  </a:lnTo>
                  <a:lnTo>
                    <a:pt x="10676" y="48725"/>
                  </a:lnTo>
                  <a:lnTo>
                    <a:pt x="15357" y="51960"/>
                  </a:lnTo>
                  <a:lnTo>
                    <a:pt x="18150" y="52752"/>
                  </a:lnTo>
                  <a:lnTo>
                    <a:pt x="24063" y="52752"/>
                  </a:lnTo>
                  <a:lnTo>
                    <a:pt x="26362" y="52554"/>
                  </a:lnTo>
                  <a:lnTo>
                    <a:pt x="28333" y="52026"/>
                  </a:lnTo>
                  <a:lnTo>
                    <a:pt x="28333" y="46150"/>
                  </a:lnTo>
                  <a:lnTo>
                    <a:pt x="26609" y="46480"/>
                  </a:lnTo>
                  <a:lnTo>
                    <a:pt x="25212" y="46612"/>
                  </a:lnTo>
                  <a:lnTo>
                    <a:pt x="22584" y="46612"/>
                  </a:lnTo>
                  <a:lnTo>
                    <a:pt x="21270" y="46348"/>
                  </a:lnTo>
                  <a:lnTo>
                    <a:pt x="18971" y="45159"/>
                  </a:lnTo>
                  <a:lnTo>
                    <a:pt x="18396" y="43773"/>
                  </a:lnTo>
                  <a:lnTo>
                    <a:pt x="18396" y="15647"/>
                  </a:lnTo>
                  <a:lnTo>
                    <a:pt x="28087" y="15647"/>
                  </a:lnTo>
                  <a:lnTo>
                    <a:pt x="28087" y="10167"/>
                  </a:lnTo>
                  <a:lnTo>
                    <a:pt x="18396" y="10167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1005" y="3785257"/>
              <a:ext cx="6219190" cy="947419"/>
            </a:xfrm>
            <a:custGeom>
              <a:avLst/>
              <a:gdLst/>
              <a:ahLst/>
              <a:cxnLst/>
              <a:rect l="l" t="t" r="r" b="b"/>
              <a:pathLst>
                <a:path w="6219190" h="947420">
                  <a:moveTo>
                    <a:pt x="6219044" y="0"/>
                  </a:moveTo>
                  <a:lnTo>
                    <a:pt x="0" y="0"/>
                  </a:lnTo>
                  <a:lnTo>
                    <a:pt x="0" y="947168"/>
                  </a:lnTo>
                  <a:lnTo>
                    <a:pt x="6219044" y="947168"/>
                  </a:lnTo>
                  <a:lnTo>
                    <a:pt x="6219044" y="0"/>
                  </a:lnTo>
                  <a:close/>
                </a:path>
              </a:pathLst>
            </a:custGeom>
            <a:solidFill>
              <a:srgbClr val="DF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0871" y="3858477"/>
              <a:ext cx="846315" cy="754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837308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37308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20070" y="1853379"/>
              <a:ext cx="310006" cy="722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2010" y="1964232"/>
              <a:ext cx="499412" cy="722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54627" y="5068493"/>
              <a:ext cx="3756660" cy="436245"/>
            </a:xfrm>
            <a:custGeom>
              <a:avLst/>
              <a:gdLst/>
              <a:ahLst/>
              <a:cxnLst/>
              <a:rect l="l" t="t" r="r" b="b"/>
              <a:pathLst>
                <a:path w="3756659" h="436245">
                  <a:moveTo>
                    <a:pt x="3756634" y="52819"/>
                  </a:moveTo>
                  <a:lnTo>
                    <a:pt x="3669195" y="38684"/>
                  </a:lnTo>
                  <a:lnTo>
                    <a:pt x="3504425" y="27762"/>
                  </a:lnTo>
                  <a:lnTo>
                    <a:pt x="3226181" y="16497"/>
                  </a:lnTo>
                  <a:lnTo>
                    <a:pt x="2969628" y="9829"/>
                  </a:lnTo>
                  <a:lnTo>
                    <a:pt x="1544205" y="0"/>
                  </a:lnTo>
                  <a:lnTo>
                    <a:pt x="424929" y="20231"/>
                  </a:lnTo>
                  <a:lnTo>
                    <a:pt x="186334" y="31584"/>
                  </a:lnTo>
                  <a:lnTo>
                    <a:pt x="87630" y="38811"/>
                  </a:lnTo>
                  <a:lnTo>
                    <a:pt x="28867" y="45313"/>
                  </a:lnTo>
                  <a:lnTo>
                    <a:pt x="0" y="52819"/>
                  </a:lnTo>
                  <a:lnTo>
                    <a:pt x="2908" y="54952"/>
                  </a:lnTo>
                  <a:lnTo>
                    <a:pt x="12217" y="57467"/>
                  </a:lnTo>
                  <a:lnTo>
                    <a:pt x="26187" y="59486"/>
                  </a:lnTo>
                  <a:lnTo>
                    <a:pt x="0" y="59486"/>
                  </a:lnTo>
                  <a:lnTo>
                    <a:pt x="0" y="383794"/>
                  </a:lnTo>
                  <a:lnTo>
                    <a:pt x="3695" y="385457"/>
                  </a:lnTo>
                  <a:lnTo>
                    <a:pt x="34569" y="389801"/>
                  </a:lnTo>
                  <a:lnTo>
                    <a:pt x="202590" y="401535"/>
                  </a:lnTo>
                  <a:lnTo>
                    <a:pt x="535711" y="415417"/>
                  </a:lnTo>
                  <a:lnTo>
                    <a:pt x="1878317" y="435813"/>
                  </a:lnTo>
                  <a:lnTo>
                    <a:pt x="2418283" y="432701"/>
                  </a:lnTo>
                  <a:lnTo>
                    <a:pt x="3321278" y="411873"/>
                  </a:lnTo>
                  <a:lnTo>
                    <a:pt x="3610432" y="398310"/>
                  </a:lnTo>
                  <a:lnTo>
                    <a:pt x="3722065" y="389801"/>
                  </a:lnTo>
                  <a:lnTo>
                    <a:pt x="3756634" y="383794"/>
                  </a:lnTo>
                  <a:lnTo>
                    <a:pt x="3756634" y="59486"/>
                  </a:lnTo>
                  <a:lnTo>
                    <a:pt x="3732428" y="59486"/>
                  </a:lnTo>
                  <a:lnTo>
                    <a:pt x="3753726" y="55029"/>
                  </a:lnTo>
                  <a:lnTo>
                    <a:pt x="3756634" y="52819"/>
                  </a:lnTo>
                  <a:close/>
                </a:path>
              </a:pathLst>
            </a:custGeom>
            <a:solidFill>
              <a:srgbClr val="EBEC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19891" y="5060876"/>
              <a:ext cx="3826510" cy="121285"/>
            </a:xfrm>
            <a:custGeom>
              <a:avLst/>
              <a:gdLst/>
              <a:ahLst/>
              <a:cxnLst/>
              <a:rect l="l" t="t" r="r" b="b"/>
              <a:pathLst>
                <a:path w="3826509" h="121285">
                  <a:moveTo>
                    <a:pt x="1913059" y="0"/>
                  </a:moveTo>
                  <a:lnTo>
                    <a:pt x="1061375" y="6222"/>
                  </a:lnTo>
                  <a:lnTo>
                    <a:pt x="455208" y="21208"/>
                  </a:lnTo>
                  <a:lnTo>
                    <a:pt x="235397" y="31241"/>
                  </a:lnTo>
                  <a:lnTo>
                    <a:pt x="165854" y="35686"/>
                  </a:lnTo>
                  <a:lnTo>
                    <a:pt x="83020" y="42671"/>
                  </a:lnTo>
                  <a:lnTo>
                    <a:pt x="42953" y="47624"/>
                  </a:lnTo>
                  <a:lnTo>
                    <a:pt x="1765" y="57911"/>
                  </a:lnTo>
                  <a:lnTo>
                    <a:pt x="0" y="60451"/>
                  </a:lnTo>
                  <a:lnTo>
                    <a:pt x="1765" y="63118"/>
                  </a:lnTo>
                  <a:lnTo>
                    <a:pt x="42953" y="73405"/>
                  </a:lnTo>
                  <a:lnTo>
                    <a:pt x="83020" y="78231"/>
                  </a:lnTo>
                  <a:lnTo>
                    <a:pt x="135307" y="82930"/>
                  </a:lnTo>
                  <a:lnTo>
                    <a:pt x="199241" y="87502"/>
                  </a:lnTo>
                  <a:lnTo>
                    <a:pt x="274251" y="91820"/>
                  </a:lnTo>
                  <a:lnTo>
                    <a:pt x="506475" y="101599"/>
                  </a:lnTo>
                  <a:lnTo>
                    <a:pt x="924856" y="112394"/>
                  </a:lnTo>
                  <a:lnTo>
                    <a:pt x="1830012" y="120903"/>
                  </a:lnTo>
                  <a:lnTo>
                    <a:pt x="1996112" y="120903"/>
                  </a:lnTo>
                  <a:lnTo>
                    <a:pt x="2833906" y="113537"/>
                  </a:lnTo>
                  <a:lnTo>
                    <a:pt x="3117635" y="107441"/>
                  </a:lnTo>
                  <a:lnTo>
                    <a:pt x="1797948" y="107441"/>
                  </a:lnTo>
                  <a:lnTo>
                    <a:pt x="940871" y="99059"/>
                  </a:lnTo>
                  <a:lnTo>
                    <a:pt x="512236" y="87883"/>
                  </a:lnTo>
                  <a:lnTo>
                    <a:pt x="337215" y="80771"/>
                  </a:lnTo>
                  <a:lnTo>
                    <a:pt x="215250" y="74040"/>
                  </a:lnTo>
                  <a:lnTo>
                    <a:pt x="171206" y="70992"/>
                  </a:lnTo>
                  <a:lnTo>
                    <a:pt x="111072" y="65658"/>
                  </a:lnTo>
                  <a:lnTo>
                    <a:pt x="73010" y="60451"/>
                  </a:lnTo>
                  <a:lnTo>
                    <a:pt x="80324" y="59181"/>
                  </a:lnTo>
                  <a:lnTo>
                    <a:pt x="136874" y="52577"/>
                  </a:lnTo>
                  <a:lnTo>
                    <a:pt x="270192" y="43433"/>
                  </a:lnTo>
                  <a:lnTo>
                    <a:pt x="512236" y="33019"/>
                  </a:lnTo>
                  <a:lnTo>
                    <a:pt x="1192786" y="17906"/>
                  </a:lnTo>
                  <a:lnTo>
                    <a:pt x="3112642" y="13461"/>
                  </a:lnTo>
                  <a:lnTo>
                    <a:pt x="2159416" y="507"/>
                  </a:lnTo>
                  <a:lnTo>
                    <a:pt x="1913059" y="0"/>
                  </a:lnTo>
                  <a:close/>
                </a:path>
                <a:path w="3826509" h="121285">
                  <a:moveTo>
                    <a:pt x="3112642" y="13461"/>
                  </a:moveTo>
                  <a:lnTo>
                    <a:pt x="2028203" y="13461"/>
                  </a:lnTo>
                  <a:lnTo>
                    <a:pt x="2634290" y="17906"/>
                  </a:lnTo>
                  <a:lnTo>
                    <a:pt x="3315688" y="33019"/>
                  </a:lnTo>
                  <a:lnTo>
                    <a:pt x="3557728" y="43560"/>
                  </a:lnTo>
                  <a:lnTo>
                    <a:pt x="3656706" y="49910"/>
                  </a:lnTo>
                  <a:lnTo>
                    <a:pt x="3716821" y="55371"/>
                  </a:lnTo>
                  <a:lnTo>
                    <a:pt x="3754832" y="60451"/>
                  </a:lnTo>
                  <a:lnTo>
                    <a:pt x="3747539" y="61848"/>
                  </a:lnTo>
                  <a:lnTo>
                    <a:pt x="3691029" y="68325"/>
                  </a:lnTo>
                  <a:lnTo>
                    <a:pt x="3612666" y="74167"/>
                  </a:lnTo>
                  <a:lnTo>
                    <a:pt x="3490708" y="80898"/>
                  </a:lnTo>
                  <a:lnTo>
                    <a:pt x="3315688" y="87883"/>
                  </a:lnTo>
                  <a:lnTo>
                    <a:pt x="2886708" y="99059"/>
                  </a:lnTo>
                  <a:lnTo>
                    <a:pt x="2028203" y="107441"/>
                  </a:lnTo>
                  <a:lnTo>
                    <a:pt x="3117635" y="107441"/>
                  </a:lnTo>
                  <a:lnTo>
                    <a:pt x="3466431" y="95757"/>
                  </a:lnTo>
                  <a:lnTo>
                    <a:pt x="3626957" y="87375"/>
                  </a:lnTo>
                  <a:lnTo>
                    <a:pt x="3690892" y="82803"/>
                  </a:lnTo>
                  <a:lnTo>
                    <a:pt x="3743179" y="78104"/>
                  </a:lnTo>
                  <a:lnTo>
                    <a:pt x="3783247" y="73278"/>
                  </a:lnTo>
                  <a:lnTo>
                    <a:pt x="3824435" y="63118"/>
                  </a:lnTo>
                  <a:lnTo>
                    <a:pt x="3826200" y="60451"/>
                  </a:lnTo>
                  <a:lnTo>
                    <a:pt x="3824435" y="57911"/>
                  </a:lnTo>
                  <a:lnTo>
                    <a:pt x="3783247" y="47751"/>
                  </a:lnTo>
                  <a:lnTo>
                    <a:pt x="3743179" y="42798"/>
                  </a:lnTo>
                  <a:lnTo>
                    <a:pt x="3690892" y="38099"/>
                  </a:lnTo>
                  <a:lnTo>
                    <a:pt x="3551946" y="29336"/>
                  </a:lnTo>
                  <a:lnTo>
                    <a:pt x="3266178" y="17779"/>
                  </a:lnTo>
                  <a:lnTo>
                    <a:pt x="3112642" y="134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6987" y="5266686"/>
              <a:ext cx="982317" cy="7222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5619" y="2708683"/>
              <a:ext cx="1823705" cy="905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5701" y="2898764"/>
              <a:ext cx="1775907" cy="9111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98706" y="870202"/>
              <a:ext cx="195461" cy="8781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0151" y="871126"/>
              <a:ext cx="83769" cy="675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333631" y="871126"/>
              <a:ext cx="51435" cy="67945"/>
            </a:xfrm>
            <a:custGeom>
              <a:avLst/>
              <a:gdLst/>
              <a:ahLst/>
              <a:cxnLst/>
              <a:rect l="l" t="t" r="r" b="b"/>
              <a:pathLst>
                <a:path w="51434" h="67944">
                  <a:moveTo>
                    <a:pt x="10676" y="0"/>
                  </a:moveTo>
                  <a:lnTo>
                    <a:pt x="0" y="0"/>
                  </a:lnTo>
                  <a:lnTo>
                    <a:pt x="0" y="67541"/>
                  </a:lnTo>
                  <a:lnTo>
                    <a:pt x="50918" y="67541"/>
                  </a:lnTo>
                  <a:lnTo>
                    <a:pt x="50918" y="60279"/>
                  </a:lnTo>
                  <a:lnTo>
                    <a:pt x="10676" y="60279"/>
                  </a:lnTo>
                  <a:lnTo>
                    <a:pt x="10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6872" y="2335520"/>
              <a:ext cx="353144" cy="18407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3177" y="3757462"/>
              <a:ext cx="416793" cy="20196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24044" y="506082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404416" y="0"/>
                  </a:moveTo>
                  <a:lnTo>
                    <a:pt x="344647" y="2403"/>
                  </a:lnTo>
                  <a:lnTo>
                    <a:pt x="287604" y="9384"/>
                  </a:lnTo>
                  <a:lnTo>
                    <a:pt x="233911" y="20601"/>
                  </a:lnTo>
                  <a:lnTo>
                    <a:pt x="184193" y="35711"/>
                  </a:lnTo>
                  <a:lnTo>
                    <a:pt x="139076" y="54371"/>
                  </a:lnTo>
                  <a:lnTo>
                    <a:pt x="99185" y="76239"/>
                  </a:lnTo>
                  <a:lnTo>
                    <a:pt x="65146" y="100972"/>
                  </a:lnTo>
                  <a:lnTo>
                    <a:pt x="37582" y="128228"/>
                  </a:lnTo>
                  <a:lnTo>
                    <a:pt x="4384" y="188937"/>
                  </a:lnTo>
                  <a:lnTo>
                    <a:pt x="0" y="221705"/>
                  </a:lnTo>
                  <a:lnTo>
                    <a:pt x="4384" y="254475"/>
                  </a:lnTo>
                  <a:lnTo>
                    <a:pt x="37582" y="315195"/>
                  </a:lnTo>
                  <a:lnTo>
                    <a:pt x="65146" y="342459"/>
                  </a:lnTo>
                  <a:lnTo>
                    <a:pt x="99185" y="367201"/>
                  </a:lnTo>
                  <a:lnTo>
                    <a:pt x="139076" y="389078"/>
                  </a:lnTo>
                  <a:lnTo>
                    <a:pt x="184193" y="407746"/>
                  </a:lnTo>
                  <a:lnTo>
                    <a:pt x="233911" y="422864"/>
                  </a:lnTo>
                  <a:lnTo>
                    <a:pt x="287604" y="434087"/>
                  </a:lnTo>
                  <a:lnTo>
                    <a:pt x="344647" y="441072"/>
                  </a:lnTo>
                  <a:lnTo>
                    <a:pt x="404416" y="443477"/>
                  </a:lnTo>
                  <a:lnTo>
                    <a:pt x="464166" y="441072"/>
                  </a:lnTo>
                  <a:lnTo>
                    <a:pt x="521196" y="434087"/>
                  </a:lnTo>
                  <a:lnTo>
                    <a:pt x="574881" y="422864"/>
                  </a:lnTo>
                  <a:lnTo>
                    <a:pt x="624595" y="407746"/>
                  </a:lnTo>
                  <a:lnTo>
                    <a:pt x="669712" y="389078"/>
                  </a:lnTo>
                  <a:lnTo>
                    <a:pt x="709605" y="367201"/>
                  </a:lnTo>
                  <a:lnTo>
                    <a:pt x="743648" y="342459"/>
                  </a:lnTo>
                  <a:lnTo>
                    <a:pt x="771217" y="315195"/>
                  </a:lnTo>
                  <a:lnTo>
                    <a:pt x="804422" y="254475"/>
                  </a:lnTo>
                  <a:lnTo>
                    <a:pt x="808808" y="221705"/>
                  </a:lnTo>
                  <a:lnTo>
                    <a:pt x="804422" y="188937"/>
                  </a:lnTo>
                  <a:lnTo>
                    <a:pt x="771217" y="128228"/>
                  </a:lnTo>
                  <a:lnTo>
                    <a:pt x="743648" y="100972"/>
                  </a:lnTo>
                  <a:lnTo>
                    <a:pt x="709605" y="76239"/>
                  </a:lnTo>
                  <a:lnTo>
                    <a:pt x="669712" y="54371"/>
                  </a:lnTo>
                  <a:lnTo>
                    <a:pt x="624595" y="35711"/>
                  </a:lnTo>
                  <a:lnTo>
                    <a:pt x="574881" y="20601"/>
                  </a:lnTo>
                  <a:lnTo>
                    <a:pt x="521196" y="9384"/>
                  </a:lnTo>
                  <a:lnTo>
                    <a:pt x="464166" y="2403"/>
                  </a:lnTo>
                  <a:lnTo>
                    <a:pt x="404416" y="0"/>
                  </a:lnTo>
                  <a:close/>
                </a:path>
              </a:pathLst>
            </a:custGeom>
            <a:solidFill>
              <a:srgbClr val="E0F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24044" y="506082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808808" y="221705"/>
                  </a:moveTo>
                  <a:lnTo>
                    <a:pt x="791683" y="285753"/>
                  </a:lnTo>
                  <a:lnTo>
                    <a:pt x="743648" y="342459"/>
                  </a:lnTo>
                  <a:lnTo>
                    <a:pt x="709605" y="367201"/>
                  </a:lnTo>
                  <a:lnTo>
                    <a:pt x="669712" y="389078"/>
                  </a:lnTo>
                  <a:lnTo>
                    <a:pt x="624595" y="407746"/>
                  </a:lnTo>
                  <a:lnTo>
                    <a:pt x="574881" y="422864"/>
                  </a:lnTo>
                  <a:lnTo>
                    <a:pt x="521196" y="434087"/>
                  </a:lnTo>
                  <a:lnTo>
                    <a:pt x="464166" y="441072"/>
                  </a:lnTo>
                  <a:lnTo>
                    <a:pt x="404416" y="443477"/>
                  </a:lnTo>
                  <a:lnTo>
                    <a:pt x="344647" y="441072"/>
                  </a:lnTo>
                  <a:lnTo>
                    <a:pt x="287604" y="434087"/>
                  </a:lnTo>
                  <a:lnTo>
                    <a:pt x="233911" y="422864"/>
                  </a:lnTo>
                  <a:lnTo>
                    <a:pt x="184193" y="407746"/>
                  </a:lnTo>
                  <a:lnTo>
                    <a:pt x="139076" y="389078"/>
                  </a:lnTo>
                  <a:lnTo>
                    <a:pt x="99185" y="367201"/>
                  </a:lnTo>
                  <a:lnTo>
                    <a:pt x="65146" y="342459"/>
                  </a:lnTo>
                  <a:lnTo>
                    <a:pt x="37582" y="315195"/>
                  </a:lnTo>
                  <a:lnTo>
                    <a:pt x="4384" y="254475"/>
                  </a:lnTo>
                  <a:lnTo>
                    <a:pt x="0" y="221705"/>
                  </a:lnTo>
                  <a:lnTo>
                    <a:pt x="4384" y="188937"/>
                  </a:lnTo>
                  <a:lnTo>
                    <a:pt x="37582" y="128228"/>
                  </a:lnTo>
                  <a:lnTo>
                    <a:pt x="65146" y="100972"/>
                  </a:lnTo>
                  <a:lnTo>
                    <a:pt x="99185" y="76239"/>
                  </a:lnTo>
                  <a:lnTo>
                    <a:pt x="139076" y="54371"/>
                  </a:lnTo>
                  <a:lnTo>
                    <a:pt x="184193" y="35711"/>
                  </a:lnTo>
                  <a:lnTo>
                    <a:pt x="233911" y="20601"/>
                  </a:lnTo>
                  <a:lnTo>
                    <a:pt x="287604" y="9384"/>
                  </a:lnTo>
                  <a:lnTo>
                    <a:pt x="344647" y="2403"/>
                  </a:lnTo>
                  <a:lnTo>
                    <a:pt x="404416" y="0"/>
                  </a:lnTo>
                  <a:lnTo>
                    <a:pt x="464166" y="2403"/>
                  </a:lnTo>
                  <a:lnTo>
                    <a:pt x="521196" y="9384"/>
                  </a:lnTo>
                  <a:lnTo>
                    <a:pt x="574881" y="20601"/>
                  </a:lnTo>
                  <a:lnTo>
                    <a:pt x="624595" y="35711"/>
                  </a:lnTo>
                  <a:lnTo>
                    <a:pt x="669712" y="54371"/>
                  </a:lnTo>
                  <a:lnTo>
                    <a:pt x="709605" y="76239"/>
                  </a:lnTo>
                  <a:lnTo>
                    <a:pt x="743648" y="100972"/>
                  </a:lnTo>
                  <a:lnTo>
                    <a:pt x="771217" y="128228"/>
                  </a:lnTo>
                  <a:lnTo>
                    <a:pt x="804422" y="188937"/>
                  </a:lnTo>
                  <a:lnTo>
                    <a:pt x="808808" y="221705"/>
                  </a:lnTo>
                  <a:close/>
                </a:path>
              </a:pathLst>
            </a:custGeom>
            <a:ln w="9764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45975" y="5229911"/>
              <a:ext cx="365874" cy="882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043205" y="3181739"/>
              <a:ext cx="808355" cy="441959"/>
            </a:xfrm>
            <a:custGeom>
              <a:avLst/>
              <a:gdLst/>
              <a:ahLst/>
              <a:cxnLst/>
              <a:rect l="l" t="t" r="r" b="b"/>
              <a:pathLst>
                <a:path w="808354" h="441960">
                  <a:moveTo>
                    <a:pt x="808126" y="0"/>
                  </a:moveTo>
                  <a:lnTo>
                    <a:pt x="0" y="0"/>
                  </a:lnTo>
                  <a:lnTo>
                    <a:pt x="0" y="413569"/>
                  </a:lnTo>
                  <a:lnTo>
                    <a:pt x="37162" y="423371"/>
                  </a:lnTo>
                  <a:lnTo>
                    <a:pt x="136535" y="439351"/>
                  </a:lnTo>
                  <a:lnTo>
                    <a:pt x="279949" y="441367"/>
                  </a:lnTo>
                  <a:lnTo>
                    <a:pt x="449233" y="409277"/>
                  </a:lnTo>
                  <a:lnTo>
                    <a:pt x="604401" y="370699"/>
                  </a:lnTo>
                  <a:lnTo>
                    <a:pt x="716760" y="358439"/>
                  </a:lnTo>
                  <a:lnTo>
                    <a:pt x="785079" y="360144"/>
                  </a:lnTo>
                  <a:lnTo>
                    <a:pt x="808126" y="363457"/>
                  </a:lnTo>
                  <a:lnTo>
                    <a:pt x="808126" y="0"/>
                  </a:lnTo>
                  <a:close/>
                </a:path>
              </a:pathLst>
            </a:custGeom>
            <a:solidFill>
              <a:srgbClr val="ED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43205" y="3181739"/>
              <a:ext cx="808355" cy="441959"/>
            </a:xfrm>
            <a:custGeom>
              <a:avLst/>
              <a:gdLst/>
              <a:ahLst/>
              <a:cxnLst/>
              <a:rect l="l" t="t" r="r" b="b"/>
              <a:pathLst>
                <a:path w="808354" h="441960">
                  <a:moveTo>
                    <a:pt x="0" y="0"/>
                  </a:moveTo>
                  <a:lnTo>
                    <a:pt x="808126" y="0"/>
                  </a:lnTo>
                  <a:lnTo>
                    <a:pt x="808126" y="363457"/>
                  </a:lnTo>
                  <a:lnTo>
                    <a:pt x="785079" y="360144"/>
                  </a:lnTo>
                  <a:lnTo>
                    <a:pt x="716760" y="358439"/>
                  </a:lnTo>
                  <a:lnTo>
                    <a:pt x="604401" y="370699"/>
                  </a:lnTo>
                  <a:lnTo>
                    <a:pt x="449233" y="409277"/>
                  </a:lnTo>
                  <a:lnTo>
                    <a:pt x="279949" y="441367"/>
                  </a:lnTo>
                  <a:lnTo>
                    <a:pt x="136535" y="439351"/>
                  </a:lnTo>
                  <a:lnTo>
                    <a:pt x="37162" y="423371"/>
                  </a:lnTo>
                  <a:lnTo>
                    <a:pt x="0" y="413569"/>
                  </a:lnTo>
                  <a:lnTo>
                    <a:pt x="0" y="0"/>
                  </a:lnTo>
                  <a:close/>
                </a:path>
              </a:pathLst>
            </a:custGeom>
            <a:ln w="16726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54270" y="3286848"/>
              <a:ext cx="380247" cy="7216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90406" y="3397701"/>
              <a:ext cx="312141" cy="7222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89107" y="1002050"/>
              <a:ext cx="1653539" cy="374650"/>
            </a:xfrm>
            <a:custGeom>
              <a:avLst/>
              <a:gdLst/>
              <a:ahLst/>
              <a:cxnLst/>
              <a:rect l="l" t="t" r="r" b="b"/>
              <a:pathLst>
                <a:path w="1653540" h="374650">
                  <a:moveTo>
                    <a:pt x="6980" y="334539"/>
                  </a:moveTo>
                  <a:lnTo>
                    <a:pt x="0" y="340151"/>
                  </a:lnTo>
                  <a:lnTo>
                    <a:pt x="39420" y="371842"/>
                  </a:lnTo>
                  <a:lnTo>
                    <a:pt x="42952" y="374615"/>
                  </a:lnTo>
                  <a:lnTo>
                    <a:pt x="49850" y="369069"/>
                  </a:lnTo>
                  <a:lnTo>
                    <a:pt x="38024" y="369069"/>
                  </a:lnTo>
                  <a:lnTo>
                    <a:pt x="37942" y="359430"/>
                  </a:lnTo>
                  <a:lnTo>
                    <a:pt x="6980" y="334539"/>
                  </a:lnTo>
                  <a:close/>
                </a:path>
                <a:path w="1653540" h="374650">
                  <a:moveTo>
                    <a:pt x="38024" y="359496"/>
                  </a:moveTo>
                  <a:lnTo>
                    <a:pt x="38024" y="369069"/>
                  </a:lnTo>
                  <a:lnTo>
                    <a:pt x="47879" y="369069"/>
                  </a:lnTo>
                  <a:lnTo>
                    <a:pt x="47879" y="366230"/>
                  </a:lnTo>
                  <a:lnTo>
                    <a:pt x="39420" y="366230"/>
                  </a:lnTo>
                  <a:lnTo>
                    <a:pt x="42911" y="363424"/>
                  </a:lnTo>
                  <a:lnTo>
                    <a:pt x="38024" y="359496"/>
                  </a:lnTo>
                  <a:close/>
                </a:path>
                <a:path w="1653540" h="374650">
                  <a:moveTo>
                    <a:pt x="78841" y="334539"/>
                  </a:moveTo>
                  <a:lnTo>
                    <a:pt x="47879" y="359430"/>
                  </a:lnTo>
                  <a:lnTo>
                    <a:pt x="47879" y="369069"/>
                  </a:lnTo>
                  <a:lnTo>
                    <a:pt x="49850" y="369069"/>
                  </a:lnTo>
                  <a:lnTo>
                    <a:pt x="85822" y="340151"/>
                  </a:lnTo>
                  <a:lnTo>
                    <a:pt x="78841" y="334539"/>
                  </a:lnTo>
                  <a:close/>
                </a:path>
                <a:path w="1653540" h="374650">
                  <a:moveTo>
                    <a:pt x="42911" y="363424"/>
                  </a:moveTo>
                  <a:lnTo>
                    <a:pt x="39420" y="366230"/>
                  </a:lnTo>
                  <a:lnTo>
                    <a:pt x="46401" y="366230"/>
                  </a:lnTo>
                  <a:lnTo>
                    <a:pt x="42911" y="363424"/>
                  </a:lnTo>
                  <a:close/>
                </a:path>
                <a:path w="1653540" h="374650">
                  <a:moveTo>
                    <a:pt x="47879" y="359430"/>
                  </a:moveTo>
                  <a:lnTo>
                    <a:pt x="42911" y="363424"/>
                  </a:lnTo>
                  <a:lnTo>
                    <a:pt x="46401" y="366230"/>
                  </a:lnTo>
                  <a:lnTo>
                    <a:pt x="47879" y="366230"/>
                  </a:lnTo>
                  <a:lnTo>
                    <a:pt x="47879" y="359430"/>
                  </a:lnTo>
                  <a:close/>
                </a:path>
                <a:path w="1653540" h="374650">
                  <a:moveTo>
                    <a:pt x="38024" y="307866"/>
                  </a:moveTo>
                  <a:lnTo>
                    <a:pt x="38024" y="359496"/>
                  </a:lnTo>
                  <a:lnTo>
                    <a:pt x="42911" y="363424"/>
                  </a:lnTo>
                  <a:lnTo>
                    <a:pt x="47797" y="359496"/>
                  </a:lnTo>
                  <a:lnTo>
                    <a:pt x="47879" y="309648"/>
                  </a:lnTo>
                  <a:lnTo>
                    <a:pt x="40242" y="309648"/>
                  </a:lnTo>
                  <a:lnTo>
                    <a:pt x="38024" y="307866"/>
                  </a:lnTo>
                  <a:close/>
                </a:path>
                <a:path w="1653540" h="374650">
                  <a:moveTo>
                    <a:pt x="1650910" y="0"/>
                  </a:moveTo>
                  <a:lnTo>
                    <a:pt x="40242" y="0"/>
                  </a:lnTo>
                  <a:lnTo>
                    <a:pt x="38024" y="1782"/>
                  </a:lnTo>
                  <a:lnTo>
                    <a:pt x="38024" y="307866"/>
                  </a:lnTo>
                  <a:lnTo>
                    <a:pt x="40242" y="309648"/>
                  </a:lnTo>
                  <a:lnTo>
                    <a:pt x="45662" y="309648"/>
                  </a:lnTo>
                  <a:lnTo>
                    <a:pt x="47879" y="307866"/>
                  </a:lnTo>
                  <a:lnTo>
                    <a:pt x="47879" y="7922"/>
                  </a:lnTo>
                  <a:lnTo>
                    <a:pt x="42952" y="7922"/>
                  </a:lnTo>
                  <a:lnTo>
                    <a:pt x="47879" y="3961"/>
                  </a:lnTo>
                  <a:lnTo>
                    <a:pt x="1653128" y="3961"/>
                  </a:lnTo>
                  <a:lnTo>
                    <a:pt x="1653128" y="1782"/>
                  </a:lnTo>
                  <a:lnTo>
                    <a:pt x="1650910" y="0"/>
                  </a:lnTo>
                  <a:close/>
                </a:path>
                <a:path w="1653540" h="374650">
                  <a:moveTo>
                    <a:pt x="47879" y="307866"/>
                  </a:moveTo>
                  <a:lnTo>
                    <a:pt x="45662" y="309648"/>
                  </a:lnTo>
                  <a:lnTo>
                    <a:pt x="47879" y="309648"/>
                  </a:lnTo>
                  <a:lnTo>
                    <a:pt x="47879" y="307866"/>
                  </a:lnTo>
                  <a:close/>
                </a:path>
                <a:path w="1653540" h="374650">
                  <a:moveTo>
                    <a:pt x="47879" y="3961"/>
                  </a:moveTo>
                  <a:lnTo>
                    <a:pt x="42952" y="7922"/>
                  </a:lnTo>
                  <a:lnTo>
                    <a:pt x="47879" y="7922"/>
                  </a:lnTo>
                  <a:lnTo>
                    <a:pt x="47879" y="3961"/>
                  </a:lnTo>
                  <a:close/>
                </a:path>
                <a:path w="1653540" h="374650">
                  <a:moveTo>
                    <a:pt x="1653128" y="3961"/>
                  </a:moveTo>
                  <a:lnTo>
                    <a:pt x="47879" y="3961"/>
                  </a:lnTo>
                  <a:lnTo>
                    <a:pt x="47879" y="7922"/>
                  </a:lnTo>
                  <a:lnTo>
                    <a:pt x="1650910" y="7922"/>
                  </a:lnTo>
                  <a:lnTo>
                    <a:pt x="1653128" y="6140"/>
                  </a:lnTo>
                  <a:lnTo>
                    <a:pt x="1653128" y="3961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27925" y="1918716"/>
              <a:ext cx="191190" cy="6892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17941" y="1918716"/>
              <a:ext cx="190205" cy="689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23747" y="1918716"/>
              <a:ext cx="190205" cy="6892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29552" y="1918716"/>
              <a:ext cx="190205" cy="6892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35358" y="1918716"/>
              <a:ext cx="190205" cy="689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28855" y="1916735"/>
              <a:ext cx="202031" cy="6892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031265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EA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31265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57278" y="1856192"/>
              <a:ext cx="357251" cy="693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11728" y="1964272"/>
              <a:ext cx="248926" cy="7222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048430" y="2208624"/>
              <a:ext cx="760730" cy="0"/>
            </a:xfrm>
            <a:custGeom>
              <a:avLst/>
              <a:gdLst/>
              <a:ahLst/>
              <a:cxnLst/>
              <a:rect l="l" t="t" r="r" b="b"/>
              <a:pathLst>
                <a:path w="760729">
                  <a:moveTo>
                    <a:pt x="0" y="0"/>
                  </a:moveTo>
                  <a:lnTo>
                    <a:pt x="760575" y="0"/>
                  </a:lnTo>
                </a:path>
              </a:pathLst>
            </a:custGeom>
            <a:ln w="13716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77256" y="2245597"/>
              <a:ext cx="703580" cy="0"/>
            </a:xfrm>
            <a:custGeom>
              <a:avLst/>
              <a:gdLst/>
              <a:ahLst/>
              <a:cxnLst/>
              <a:rect l="l" t="t" r="r" b="b"/>
              <a:pathLst>
                <a:path w="703579">
                  <a:moveTo>
                    <a:pt x="0" y="0"/>
                  </a:moveTo>
                  <a:lnTo>
                    <a:pt x="703004" y="0"/>
                  </a:lnTo>
                </a:path>
              </a:pathLst>
            </a:custGeom>
            <a:ln w="12679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13459" y="2184399"/>
              <a:ext cx="9276715" cy="4087495"/>
            </a:xfrm>
            <a:custGeom>
              <a:avLst/>
              <a:gdLst/>
              <a:ahLst/>
              <a:cxnLst/>
              <a:rect l="l" t="t" r="r" b="b"/>
              <a:pathLst>
                <a:path w="9276715" h="4087495">
                  <a:moveTo>
                    <a:pt x="856056" y="34658"/>
                  </a:moveTo>
                  <a:lnTo>
                    <a:pt x="820293" y="5549"/>
                  </a:lnTo>
                  <a:lnTo>
                    <a:pt x="816889" y="2768"/>
                  </a:lnTo>
                  <a:lnTo>
                    <a:pt x="813435" y="0"/>
                  </a:lnTo>
                  <a:lnTo>
                    <a:pt x="809904" y="2768"/>
                  </a:lnTo>
                  <a:lnTo>
                    <a:pt x="770318" y="34264"/>
                  </a:lnTo>
                  <a:lnTo>
                    <a:pt x="777214" y="39878"/>
                  </a:lnTo>
                  <a:lnTo>
                    <a:pt x="808367" y="15151"/>
                  </a:lnTo>
                  <a:lnTo>
                    <a:pt x="808024" y="66738"/>
                  </a:lnTo>
                  <a:lnTo>
                    <a:pt x="805141" y="503961"/>
                  </a:lnTo>
                  <a:lnTo>
                    <a:pt x="805218" y="506196"/>
                  </a:lnTo>
                  <a:lnTo>
                    <a:pt x="807275" y="507911"/>
                  </a:lnTo>
                  <a:lnTo>
                    <a:pt x="809980" y="507911"/>
                  </a:lnTo>
                  <a:lnTo>
                    <a:pt x="812698" y="507987"/>
                  </a:lnTo>
                  <a:lnTo>
                    <a:pt x="814997" y="506196"/>
                  </a:lnTo>
                  <a:lnTo>
                    <a:pt x="814997" y="503961"/>
                  </a:lnTo>
                  <a:lnTo>
                    <a:pt x="817867" y="68922"/>
                  </a:lnTo>
                  <a:lnTo>
                    <a:pt x="817892" y="64973"/>
                  </a:lnTo>
                  <a:lnTo>
                    <a:pt x="818222" y="15138"/>
                  </a:lnTo>
                  <a:lnTo>
                    <a:pt x="818261" y="8382"/>
                  </a:lnTo>
                  <a:lnTo>
                    <a:pt x="818235" y="15151"/>
                  </a:lnTo>
                  <a:lnTo>
                    <a:pt x="849083" y="40208"/>
                  </a:lnTo>
                  <a:lnTo>
                    <a:pt x="856056" y="34658"/>
                  </a:lnTo>
                  <a:close/>
                </a:path>
                <a:path w="9276715" h="4087495">
                  <a:moveTo>
                    <a:pt x="1385862" y="2250795"/>
                  </a:moveTo>
                  <a:lnTo>
                    <a:pt x="1380934" y="2246833"/>
                  </a:lnTo>
                  <a:lnTo>
                    <a:pt x="1342910" y="2216264"/>
                  </a:lnTo>
                  <a:lnTo>
                    <a:pt x="1336001" y="2221877"/>
                  </a:lnTo>
                  <a:lnTo>
                    <a:pt x="1366989" y="2246833"/>
                  </a:lnTo>
                  <a:lnTo>
                    <a:pt x="1302740" y="2246833"/>
                  </a:lnTo>
                  <a:lnTo>
                    <a:pt x="1300035" y="2246833"/>
                  </a:lnTo>
                  <a:lnTo>
                    <a:pt x="812279" y="2246833"/>
                  </a:lnTo>
                  <a:lnTo>
                    <a:pt x="810069" y="2248547"/>
                  </a:lnTo>
                  <a:lnTo>
                    <a:pt x="810069" y="2878607"/>
                  </a:lnTo>
                  <a:lnTo>
                    <a:pt x="812279" y="2880398"/>
                  </a:lnTo>
                  <a:lnTo>
                    <a:pt x="817702" y="2880398"/>
                  </a:lnTo>
                  <a:lnTo>
                    <a:pt x="819924" y="2878607"/>
                  </a:lnTo>
                  <a:lnTo>
                    <a:pt x="819924" y="2254758"/>
                  </a:lnTo>
                  <a:lnTo>
                    <a:pt x="1300035" y="2254758"/>
                  </a:lnTo>
                  <a:lnTo>
                    <a:pt x="1302740" y="2254758"/>
                  </a:lnTo>
                  <a:lnTo>
                    <a:pt x="1366888" y="2254758"/>
                  </a:lnTo>
                  <a:lnTo>
                    <a:pt x="1336001" y="2279650"/>
                  </a:lnTo>
                  <a:lnTo>
                    <a:pt x="1342910" y="2285263"/>
                  </a:lnTo>
                  <a:lnTo>
                    <a:pt x="1380845" y="2254758"/>
                  </a:lnTo>
                  <a:lnTo>
                    <a:pt x="1382331" y="2253564"/>
                  </a:lnTo>
                  <a:lnTo>
                    <a:pt x="1385862" y="2250795"/>
                  </a:lnTo>
                  <a:close/>
                </a:path>
                <a:path w="9276715" h="4087495">
                  <a:moveTo>
                    <a:pt x="1588871" y="2167877"/>
                  </a:moveTo>
                  <a:lnTo>
                    <a:pt x="1585341" y="2165096"/>
                  </a:lnTo>
                  <a:lnTo>
                    <a:pt x="1583867" y="2163915"/>
                  </a:lnTo>
                  <a:lnTo>
                    <a:pt x="1546009" y="2133409"/>
                  </a:lnTo>
                  <a:lnTo>
                    <a:pt x="1539024" y="2139023"/>
                  </a:lnTo>
                  <a:lnTo>
                    <a:pt x="1569986" y="2163915"/>
                  </a:lnTo>
                  <a:lnTo>
                    <a:pt x="1505762" y="2163915"/>
                  </a:lnTo>
                  <a:lnTo>
                    <a:pt x="1503057" y="2163915"/>
                  </a:lnTo>
                  <a:lnTo>
                    <a:pt x="814997" y="2163915"/>
                  </a:lnTo>
                  <a:lnTo>
                    <a:pt x="814997" y="2010664"/>
                  </a:lnTo>
                  <a:lnTo>
                    <a:pt x="819924" y="1222019"/>
                  </a:lnTo>
                  <a:lnTo>
                    <a:pt x="819924" y="1140612"/>
                  </a:lnTo>
                  <a:lnTo>
                    <a:pt x="817702" y="1138834"/>
                  </a:lnTo>
                  <a:lnTo>
                    <a:pt x="812279" y="1138834"/>
                  </a:lnTo>
                  <a:lnTo>
                    <a:pt x="810069" y="1140612"/>
                  </a:lnTo>
                  <a:lnTo>
                    <a:pt x="810069" y="1222019"/>
                  </a:lnTo>
                  <a:lnTo>
                    <a:pt x="805141" y="2010664"/>
                  </a:lnTo>
                  <a:lnTo>
                    <a:pt x="805141" y="2170049"/>
                  </a:lnTo>
                  <a:lnTo>
                    <a:pt x="807351" y="2171827"/>
                  </a:lnTo>
                  <a:lnTo>
                    <a:pt x="1503057" y="2171827"/>
                  </a:lnTo>
                  <a:lnTo>
                    <a:pt x="1505762" y="2171827"/>
                  </a:lnTo>
                  <a:lnTo>
                    <a:pt x="1570062" y="2171827"/>
                  </a:lnTo>
                  <a:lnTo>
                    <a:pt x="1539024" y="2196795"/>
                  </a:lnTo>
                  <a:lnTo>
                    <a:pt x="1546009" y="2202332"/>
                  </a:lnTo>
                  <a:lnTo>
                    <a:pt x="1583944" y="2171827"/>
                  </a:lnTo>
                  <a:lnTo>
                    <a:pt x="1588871" y="2167877"/>
                  </a:lnTo>
                  <a:close/>
                </a:path>
                <a:path w="9276715" h="4087495">
                  <a:moveTo>
                    <a:pt x="9238729" y="146773"/>
                  </a:moveTo>
                  <a:lnTo>
                    <a:pt x="9236265" y="144983"/>
                  </a:lnTo>
                  <a:lnTo>
                    <a:pt x="9231338" y="144983"/>
                  </a:lnTo>
                  <a:lnTo>
                    <a:pt x="9228874" y="146773"/>
                  </a:lnTo>
                  <a:lnTo>
                    <a:pt x="9228874" y="828586"/>
                  </a:lnTo>
                  <a:lnTo>
                    <a:pt x="4514316" y="828586"/>
                  </a:lnTo>
                  <a:lnTo>
                    <a:pt x="4512094" y="830376"/>
                  </a:lnTo>
                  <a:lnTo>
                    <a:pt x="4512094" y="1524609"/>
                  </a:lnTo>
                  <a:lnTo>
                    <a:pt x="4512157" y="1576247"/>
                  </a:lnTo>
                  <a:lnTo>
                    <a:pt x="4481131" y="1551343"/>
                  </a:lnTo>
                  <a:lnTo>
                    <a:pt x="4474146" y="1556893"/>
                  </a:lnTo>
                  <a:lnTo>
                    <a:pt x="4513567" y="1588579"/>
                  </a:lnTo>
                  <a:lnTo>
                    <a:pt x="4517021" y="1591424"/>
                  </a:lnTo>
                  <a:lnTo>
                    <a:pt x="4524006" y="1585810"/>
                  </a:lnTo>
                  <a:lnTo>
                    <a:pt x="4559973" y="1556893"/>
                  </a:lnTo>
                  <a:lnTo>
                    <a:pt x="4552988" y="1551343"/>
                  </a:lnTo>
                  <a:lnTo>
                    <a:pt x="4522025" y="1576184"/>
                  </a:lnTo>
                  <a:lnTo>
                    <a:pt x="4521949" y="1585810"/>
                  </a:lnTo>
                  <a:lnTo>
                    <a:pt x="4521949" y="1582966"/>
                  </a:lnTo>
                  <a:lnTo>
                    <a:pt x="4521949" y="1576247"/>
                  </a:lnTo>
                  <a:lnTo>
                    <a:pt x="4521949" y="1526387"/>
                  </a:lnTo>
                  <a:lnTo>
                    <a:pt x="4521949" y="1524609"/>
                  </a:lnTo>
                  <a:lnTo>
                    <a:pt x="4521949" y="836510"/>
                  </a:lnTo>
                  <a:lnTo>
                    <a:pt x="9236265" y="836510"/>
                  </a:lnTo>
                  <a:lnTo>
                    <a:pt x="9238729" y="834732"/>
                  </a:lnTo>
                  <a:lnTo>
                    <a:pt x="9238729" y="828586"/>
                  </a:lnTo>
                  <a:lnTo>
                    <a:pt x="9238729" y="146773"/>
                  </a:lnTo>
                  <a:close/>
                </a:path>
                <a:path w="9276715" h="4087495">
                  <a:moveTo>
                    <a:pt x="9276512" y="3965587"/>
                  </a:moveTo>
                  <a:lnTo>
                    <a:pt x="9240571" y="3936708"/>
                  </a:lnTo>
                  <a:lnTo>
                    <a:pt x="9237091" y="3933901"/>
                  </a:lnTo>
                  <a:lnTo>
                    <a:pt x="9233802" y="3931107"/>
                  </a:lnTo>
                  <a:lnTo>
                    <a:pt x="9230512" y="3933901"/>
                  </a:lnTo>
                  <a:lnTo>
                    <a:pt x="9191092" y="3965587"/>
                  </a:lnTo>
                  <a:lnTo>
                    <a:pt x="9197670" y="3971188"/>
                  </a:lnTo>
                  <a:lnTo>
                    <a:pt x="9228874" y="3946106"/>
                  </a:lnTo>
                  <a:lnTo>
                    <a:pt x="9228874" y="3997871"/>
                  </a:lnTo>
                  <a:lnTo>
                    <a:pt x="9228874" y="4078948"/>
                  </a:lnTo>
                  <a:lnTo>
                    <a:pt x="9855" y="4078948"/>
                  </a:lnTo>
                  <a:lnTo>
                    <a:pt x="9855" y="982294"/>
                  </a:lnTo>
                  <a:lnTo>
                    <a:pt x="413308" y="982294"/>
                  </a:lnTo>
                  <a:lnTo>
                    <a:pt x="415505" y="980579"/>
                  </a:lnTo>
                  <a:lnTo>
                    <a:pt x="415505" y="978331"/>
                  </a:lnTo>
                  <a:lnTo>
                    <a:pt x="415505" y="976147"/>
                  </a:lnTo>
                  <a:lnTo>
                    <a:pt x="413308" y="974369"/>
                  </a:lnTo>
                  <a:lnTo>
                    <a:pt x="2209" y="974369"/>
                  </a:lnTo>
                  <a:lnTo>
                    <a:pt x="0" y="976147"/>
                  </a:lnTo>
                  <a:lnTo>
                    <a:pt x="0" y="4085094"/>
                  </a:lnTo>
                  <a:lnTo>
                    <a:pt x="2209" y="4086872"/>
                  </a:lnTo>
                  <a:lnTo>
                    <a:pt x="9236265" y="4086872"/>
                  </a:lnTo>
                  <a:lnTo>
                    <a:pt x="9238729" y="4085094"/>
                  </a:lnTo>
                  <a:lnTo>
                    <a:pt x="9238729" y="4082910"/>
                  </a:lnTo>
                  <a:lnTo>
                    <a:pt x="9238729" y="4078948"/>
                  </a:lnTo>
                  <a:lnTo>
                    <a:pt x="9238729" y="3997871"/>
                  </a:lnTo>
                  <a:lnTo>
                    <a:pt x="9238729" y="3996105"/>
                  </a:lnTo>
                  <a:lnTo>
                    <a:pt x="9238729" y="3946106"/>
                  </a:lnTo>
                  <a:lnTo>
                    <a:pt x="9269933" y="3971188"/>
                  </a:lnTo>
                  <a:lnTo>
                    <a:pt x="9276512" y="3965587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17941" y="4317800"/>
              <a:ext cx="190205" cy="689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23747" y="4317800"/>
              <a:ext cx="190205" cy="689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29552" y="4317800"/>
              <a:ext cx="190205" cy="6892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35358" y="4317800"/>
              <a:ext cx="190205" cy="6892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41164" y="4317800"/>
              <a:ext cx="190205" cy="689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404563" y="4728465"/>
              <a:ext cx="85725" cy="925194"/>
            </a:xfrm>
            <a:custGeom>
              <a:avLst/>
              <a:gdLst/>
              <a:ahLst/>
              <a:cxnLst/>
              <a:rect l="l" t="t" r="r" b="b"/>
              <a:pathLst>
                <a:path w="85725" h="925195">
                  <a:moveTo>
                    <a:pt x="6570" y="884578"/>
                  </a:moveTo>
                  <a:lnTo>
                    <a:pt x="0" y="890190"/>
                  </a:lnTo>
                  <a:lnTo>
                    <a:pt x="39420" y="921815"/>
                  </a:lnTo>
                  <a:lnTo>
                    <a:pt x="42705" y="924654"/>
                  </a:lnTo>
                  <a:lnTo>
                    <a:pt x="45990" y="921815"/>
                  </a:lnTo>
                  <a:lnTo>
                    <a:pt x="49447" y="919042"/>
                  </a:lnTo>
                  <a:lnTo>
                    <a:pt x="37778" y="919042"/>
                  </a:lnTo>
                  <a:lnTo>
                    <a:pt x="37778" y="909667"/>
                  </a:lnTo>
                  <a:lnTo>
                    <a:pt x="6570" y="884578"/>
                  </a:lnTo>
                  <a:close/>
                </a:path>
                <a:path w="85725" h="925195">
                  <a:moveTo>
                    <a:pt x="37778" y="909667"/>
                  </a:moveTo>
                  <a:lnTo>
                    <a:pt x="37778" y="919042"/>
                  </a:lnTo>
                  <a:lnTo>
                    <a:pt x="47633" y="919042"/>
                  </a:lnTo>
                  <a:lnTo>
                    <a:pt x="47633" y="916269"/>
                  </a:lnTo>
                  <a:lnTo>
                    <a:pt x="39420" y="916269"/>
                  </a:lnTo>
                  <a:lnTo>
                    <a:pt x="42705" y="913628"/>
                  </a:lnTo>
                  <a:lnTo>
                    <a:pt x="37778" y="909667"/>
                  </a:lnTo>
                  <a:close/>
                </a:path>
                <a:path w="85725" h="925195">
                  <a:moveTo>
                    <a:pt x="78841" y="884578"/>
                  </a:moveTo>
                  <a:lnTo>
                    <a:pt x="47633" y="909667"/>
                  </a:lnTo>
                  <a:lnTo>
                    <a:pt x="47633" y="919042"/>
                  </a:lnTo>
                  <a:lnTo>
                    <a:pt x="49447" y="919042"/>
                  </a:lnTo>
                  <a:lnTo>
                    <a:pt x="85411" y="890190"/>
                  </a:lnTo>
                  <a:lnTo>
                    <a:pt x="78841" y="884578"/>
                  </a:lnTo>
                  <a:close/>
                </a:path>
                <a:path w="85725" h="925195">
                  <a:moveTo>
                    <a:pt x="42705" y="913628"/>
                  </a:moveTo>
                  <a:lnTo>
                    <a:pt x="39420" y="916269"/>
                  </a:lnTo>
                  <a:lnTo>
                    <a:pt x="45990" y="916269"/>
                  </a:lnTo>
                  <a:lnTo>
                    <a:pt x="42705" y="913628"/>
                  </a:lnTo>
                  <a:close/>
                </a:path>
                <a:path w="85725" h="925195">
                  <a:moveTo>
                    <a:pt x="47633" y="909667"/>
                  </a:moveTo>
                  <a:lnTo>
                    <a:pt x="42705" y="913628"/>
                  </a:lnTo>
                  <a:lnTo>
                    <a:pt x="45990" y="916269"/>
                  </a:lnTo>
                  <a:lnTo>
                    <a:pt x="47633" y="916269"/>
                  </a:lnTo>
                  <a:lnTo>
                    <a:pt x="47633" y="909667"/>
                  </a:lnTo>
                  <a:close/>
                </a:path>
                <a:path w="85725" h="925195">
                  <a:moveTo>
                    <a:pt x="37778" y="857905"/>
                  </a:moveTo>
                  <a:lnTo>
                    <a:pt x="37778" y="909667"/>
                  </a:lnTo>
                  <a:lnTo>
                    <a:pt x="42705" y="913628"/>
                  </a:lnTo>
                  <a:lnTo>
                    <a:pt x="47633" y="909667"/>
                  </a:lnTo>
                  <a:lnTo>
                    <a:pt x="47633" y="859621"/>
                  </a:lnTo>
                  <a:lnTo>
                    <a:pt x="40242" y="859621"/>
                  </a:lnTo>
                  <a:lnTo>
                    <a:pt x="37778" y="857905"/>
                  </a:lnTo>
                  <a:close/>
                </a:path>
                <a:path w="85725" h="925195">
                  <a:moveTo>
                    <a:pt x="45169" y="0"/>
                  </a:moveTo>
                  <a:lnTo>
                    <a:pt x="40242" y="0"/>
                  </a:lnTo>
                  <a:lnTo>
                    <a:pt x="37778" y="1782"/>
                  </a:lnTo>
                  <a:lnTo>
                    <a:pt x="37778" y="857905"/>
                  </a:lnTo>
                  <a:lnTo>
                    <a:pt x="40242" y="859621"/>
                  </a:lnTo>
                  <a:lnTo>
                    <a:pt x="45169" y="859621"/>
                  </a:lnTo>
                  <a:lnTo>
                    <a:pt x="47633" y="857905"/>
                  </a:lnTo>
                  <a:lnTo>
                    <a:pt x="47633" y="1782"/>
                  </a:lnTo>
                  <a:lnTo>
                    <a:pt x="45169" y="0"/>
                  </a:lnTo>
                  <a:close/>
                </a:path>
                <a:path w="85725" h="925195">
                  <a:moveTo>
                    <a:pt x="47633" y="857905"/>
                  </a:moveTo>
                  <a:lnTo>
                    <a:pt x="45169" y="859621"/>
                  </a:lnTo>
                  <a:lnTo>
                    <a:pt x="47633" y="859621"/>
                  </a:lnTo>
                  <a:lnTo>
                    <a:pt x="47633" y="857905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31391" y="2646959"/>
              <a:ext cx="794385" cy="969010"/>
            </a:xfrm>
            <a:custGeom>
              <a:avLst/>
              <a:gdLst/>
              <a:ahLst/>
              <a:cxnLst/>
              <a:rect l="l" t="t" r="r" b="b"/>
              <a:pathLst>
                <a:path w="794385" h="969010">
                  <a:moveTo>
                    <a:pt x="794067" y="53746"/>
                  </a:moveTo>
                  <a:lnTo>
                    <a:pt x="736866" y="27749"/>
                  </a:lnTo>
                  <a:lnTo>
                    <a:pt x="681964" y="17424"/>
                  </a:lnTo>
                  <a:lnTo>
                    <a:pt x="598182" y="7975"/>
                  </a:lnTo>
                  <a:lnTo>
                    <a:pt x="501865" y="2057"/>
                  </a:lnTo>
                  <a:lnTo>
                    <a:pt x="397065" y="0"/>
                  </a:lnTo>
                  <a:lnTo>
                    <a:pt x="292227" y="2057"/>
                  </a:lnTo>
                  <a:lnTo>
                    <a:pt x="195986" y="7975"/>
                  </a:lnTo>
                  <a:lnTo>
                    <a:pt x="112496" y="17424"/>
                  </a:lnTo>
                  <a:lnTo>
                    <a:pt x="57391" y="27787"/>
                  </a:lnTo>
                  <a:lnTo>
                    <a:pt x="5080" y="46977"/>
                  </a:lnTo>
                  <a:lnTo>
                    <a:pt x="0" y="53746"/>
                  </a:lnTo>
                  <a:lnTo>
                    <a:pt x="5041" y="60477"/>
                  </a:lnTo>
                  <a:lnTo>
                    <a:pt x="0" y="60477"/>
                  </a:lnTo>
                  <a:lnTo>
                    <a:pt x="0" y="916533"/>
                  </a:lnTo>
                  <a:lnTo>
                    <a:pt x="6108" y="921931"/>
                  </a:lnTo>
                  <a:lnTo>
                    <a:pt x="60794" y="938491"/>
                  </a:lnTo>
                  <a:lnTo>
                    <a:pt x="113233" y="948156"/>
                  </a:lnTo>
                  <a:lnTo>
                    <a:pt x="178384" y="956818"/>
                  </a:lnTo>
                  <a:lnTo>
                    <a:pt x="274535" y="964958"/>
                  </a:lnTo>
                  <a:lnTo>
                    <a:pt x="332790" y="967574"/>
                  </a:lnTo>
                  <a:lnTo>
                    <a:pt x="397065" y="968565"/>
                  </a:lnTo>
                  <a:lnTo>
                    <a:pt x="461454" y="967574"/>
                  </a:lnTo>
                  <a:lnTo>
                    <a:pt x="519722" y="964958"/>
                  </a:lnTo>
                  <a:lnTo>
                    <a:pt x="615772" y="956818"/>
                  </a:lnTo>
                  <a:lnTo>
                    <a:pt x="680897" y="948156"/>
                  </a:lnTo>
                  <a:lnTo>
                    <a:pt x="733298" y="938491"/>
                  </a:lnTo>
                  <a:lnTo>
                    <a:pt x="787958" y="921931"/>
                  </a:lnTo>
                  <a:lnTo>
                    <a:pt x="794067" y="916533"/>
                  </a:lnTo>
                  <a:lnTo>
                    <a:pt x="794067" y="60477"/>
                  </a:lnTo>
                  <a:lnTo>
                    <a:pt x="789127" y="60477"/>
                  </a:lnTo>
                  <a:lnTo>
                    <a:pt x="794067" y="53746"/>
                  </a:lnTo>
                  <a:close/>
                </a:path>
              </a:pathLst>
            </a:custGeom>
            <a:solidFill>
              <a:srgbClr val="E0F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624044" y="2640217"/>
              <a:ext cx="808990" cy="121285"/>
            </a:xfrm>
            <a:custGeom>
              <a:avLst/>
              <a:gdLst/>
              <a:ahLst/>
              <a:cxnLst/>
              <a:rect l="l" t="t" r="r" b="b"/>
              <a:pathLst>
                <a:path w="808989" h="121285">
                  <a:moveTo>
                    <a:pt x="404416" y="0"/>
                  </a:moveTo>
                  <a:lnTo>
                    <a:pt x="331670" y="967"/>
                  </a:lnTo>
                  <a:lnTo>
                    <a:pt x="263223" y="3759"/>
                  </a:lnTo>
                  <a:lnTo>
                    <a:pt x="200212" y="8211"/>
                  </a:lnTo>
                  <a:lnTo>
                    <a:pt x="143775" y="14155"/>
                  </a:lnTo>
                  <a:lnTo>
                    <a:pt x="95049" y="21428"/>
                  </a:lnTo>
                  <a:lnTo>
                    <a:pt x="55171" y="29862"/>
                  </a:lnTo>
                  <a:lnTo>
                    <a:pt x="6509" y="49552"/>
                  </a:lnTo>
                  <a:lnTo>
                    <a:pt x="0" y="60477"/>
                  </a:lnTo>
                  <a:lnTo>
                    <a:pt x="6509" y="71402"/>
                  </a:lnTo>
                  <a:lnTo>
                    <a:pt x="55171" y="91092"/>
                  </a:lnTo>
                  <a:lnTo>
                    <a:pt x="95049" y="99526"/>
                  </a:lnTo>
                  <a:lnTo>
                    <a:pt x="143901" y="106811"/>
                  </a:lnTo>
                  <a:lnTo>
                    <a:pt x="200212" y="112743"/>
                  </a:lnTo>
                  <a:lnTo>
                    <a:pt x="263223" y="117194"/>
                  </a:lnTo>
                  <a:lnTo>
                    <a:pt x="331670" y="119986"/>
                  </a:lnTo>
                  <a:lnTo>
                    <a:pt x="404416" y="120954"/>
                  </a:lnTo>
                  <a:lnTo>
                    <a:pt x="477139" y="119973"/>
                  </a:lnTo>
                  <a:lnTo>
                    <a:pt x="545573" y="117148"/>
                  </a:lnTo>
                  <a:lnTo>
                    <a:pt x="608577" y="112655"/>
                  </a:lnTo>
                  <a:lnTo>
                    <a:pt x="657306" y="107485"/>
                  </a:lnTo>
                  <a:lnTo>
                    <a:pt x="404416" y="107485"/>
                  </a:lnTo>
                  <a:lnTo>
                    <a:pt x="344064" y="106811"/>
                  </a:lnTo>
                  <a:lnTo>
                    <a:pt x="285770" y="104819"/>
                  </a:lnTo>
                  <a:lnTo>
                    <a:pt x="230369" y="101553"/>
                  </a:lnTo>
                  <a:lnTo>
                    <a:pt x="178698" y="97057"/>
                  </a:lnTo>
                  <a:lnTo>
                    <a:pt x="131591" y="91376"/>
                  </a:lnTo>
                  <a:lnTo>
                    <a:pt x="75234" y="81662"/>
                  </a:lnTo>
                  <a:lnTo>
                    <a:pt x="22373" y="65063"/>
                  </a:lnTo>
                  <a:lnTo>
                    <a:pt x="15439" y="60477"/>
                  </a:lnTo>
                  <a:lnTo>
                    <a:pt x="22373" y="55742"/>
                  </a:lnTo>
                  <a:lnTo>
                    <a:pt x="75242" y="39215"/>
                  </a:lnTo>
                  <a:lnTo>
                    <a:pt x="131591" y="29578"/>
                  </a:lnTo>
                  <a:lnTo>
                    <a:pt x="178698" y="23890"/>
                  </a:lnTo>
                  <a:lnTo>
                    <a:pt x="230369" y="19378"/>
                  </a:lnTo>
                  <a:lnTo>
                    <a:pt x="285770" y="16092"/>
                  </a:lnTo>
                  <a:lnTo>
                    <a:pt x="344064" y="14083"/>
                  </a:lnTo>
                  <a:lnTo>
                    <a:pt x="404416" y="13402"/>
                  </a:lnTo>
                  <a:lnTo>
                    <a:pt x="656878" y="13402"/>
                  </a:lnTo>
                  <a:lnTo>
                    <a:pt x="608577" y="8284"/>
                  </a:lnTo>
                  <a:lnTo>
                    <a:pt x="545573" y="3798"/>
                  </a:lnTo>
                  <a:lnTo>
                    <a:pt x="477139" y="978"/>
                  </a:lnTo>
                  <a:lnTo>
                    <a:pt x="404416" y="0"/>
                  </a:lnTo>
                  <a:close/>
                </a:path>
                <a:path w="808989" h="121285">
                  <a:moveTo>
                    <a:pt x="656878" y="13402"/>
                  </a:moveTo>
                  <a:lnTo>
                    <a:pt x="404416" y="13402"/>
                  </a:lnTo>
                  <a:lnTo>
                    <a:pt x="464794" y="14083"/>
                  </a:lnTo>
                  <a:lnTo>
                    <a:pt x="523154" y="16092"/>
                  </a:lnTo>
                  <a:lnTo>
                    <a:pt x="578640" y="19378"/>
                  </a:lnTo>
                  <a:lnTo>
                    <a:pt x="630397" y="23890"/>
                  </a:lnTo>
                  <a:lnTo>
                    <a:pt x="677569" y="29578"/>
                  </a:lnTo>
                  <a:lnTo>
                    <a:pt x="734032" y="39292"/>
                  </a:lnTo>
                  <a:lnTo>
                    <a:pt x="786777" y="55881"/>
                  </a:lnTo>
                  <a:lnTo>
                    <a:pt x="793697" y="60477"/>
                  </a:lnTo>
                  <a:lnTo>
                    <a:pt x="786777" y="65203"/>
                  </a:lnTo>
                  <a:lnTo>
                    <a:pt x="733919" y="81710"/>
                  </a:lnTo>
                  <a:lnTo>
                    <a:pt x="677569" y="91376"/>
                  </a:lnTo>
                  <a:lnTo>
                    <a:pt x="630397" y="97057"/>
                  </a:lnTo>
                  <a:lnTo>
                    <a:pt x="578640" y="101553"/>
                  </a:lnTo>
                  <a:lnTo>
                    <a:pt x="523154" y="104819"/>
                  </a:lnTo>
                  <a:lnTo>
                    <a:pt x="464794" y="106811"/>
                  </a:lnTo>
                  <a:lnTo>
                    <a:pt x="404416" y="107485"/>
                  </a:lnTo>
                  <a:lnTo>
                    <a:pt x="657306" y="107485"/>
                  </a:lnTo>
                  <a:lnTo>
                    <a:pt x="713742" y="99363"/>
                  </a:lnTo>
                  <a:lnTo>
                    <a:pt x="753625" y="90916"/>
                  </a:lnTo>
                  <a:lnTo>
                    <a:pt x="802297" y="71297"/>
                  </a:lnTo>
                  <a:lnTo>
                    <a:pt x="808808" y="60477"/>
                  </a:lnTo>
                  <a:lnTo>
                    <a:pt x="802297" y="49639"/>
                  </a:lnTo>
                  <a:lnTo>
                    <a:pt x="783523" y="39425"/>
                  </a:lnTo>
                  <a:lnTo>
                    <a:pt x="753625" y="30008"/>
                  </a:lnTo>
                  <a:lnTo>
                    <a:pt x="713742" y="21563"/>
                  </a:lnTo>
                  <a:lnTo>
                    <a:pt x="665013" y="14264"/>
                  </a:lnTo>
                  <a:lnTo>
                    <a:pt x="656878" y="134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38830" y="2995356"/>
              <a:ext cx="382546" cy="6846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899348" y="3111360"/>
              <a:ext cx="257810" cy="63500"/>
            </a:xfrm>
            <a:custGeom>
              <a:avLst/>
              <a:gdLst/>
              <a:ahLst/>
              <a:cxnLst/>
              <a:rect l="l" t="t" r="r" b="b"/>
              <a:pathLst>
                <a:path w="257810" h="63500">
                  <a:moveTo>
                    <a:pt x="49695" y="44373"/>
                  </a:moveTo>
                  <a:lnTo>
                    <a:pt x="47802" y="41198"/>
                  </a:lnTo>
                  <a:lnTo>
                    <a:pt x="40322" y="36652"/>
                  </a:lnTo>
                  <a:lnTo>
                    <a:pt x="34582" y="34798"/>
                  </a:lnTo>
                  <a:lnTo>
                    <a:pt x="21107" y="32359"/>
                  </a:lnTo>
                  <a:lnTo>
                    <a:pt x="17335" y="31305"/>
                  </a:lnTo>
                  <a:lnTo>
                    <a:pt x="13716" y="29057"/>
                  </a:lnTo>
                  <a:lnTo>
                    <a:pt x="12903" y="27533"/>
                  </a:lnTo>
                  <a:lnTo>
                    <a:pt x="12903" y="23901"/>
                  </a:lnTo>
                  <a:lnTo>
                    <a:pt x="13804" y="22250"/>
                  </a:lnTo>
                  <a:lnTo>
                    <a:pt x="17665" y="19151"/>
                  </a:lnTo>
                  <a:lnTo>
                    <a:pt x="20866" y="18364"/>
                  </a:lnTo>
                  <a:lnTo>
                    <a:pt x="29489" y="18364"/>
                  </a:lnTo>
                  <a:lnTo>
                    <a:pt x="32689" y="19278"/>
                  </a:lnTo>
                  <a:lnTo>
                    <a:pt x="37211" y="22987"/>
                  </a:lnTo>
                  <a:lnTo>
                    <a:pt x="38354" y="24892"/>
                  </a:lnTo>
                  <a:lnTo>
                    <a:pt x="38354" y="27012"/>
                  </a:lnTo>
                  <a:lnTo>
                    <a:pt x="49034" y="27012"/>
                  </a:lnTo>
                  <a:lnTo>
                    <a:pt x="49034" y="22656"/>
                  </a:lnTo>
                  <a:lnTo>
                    <a:pt x="46977" y="18948"/>
                  </a:lnTo>
                  <a:lnTo>
                    <a:pt x="38608" y="12814"/>
                  </a:lnTo>
                  <a:lnTo>
                    <a:pt x="32766" y="11290"/>
                  </a:lnTo>
                  <a:lnTo>
                    <a:pt x="18237" y="11290"/>
                  </a:lnTo>
                  <a:lnTo>
                    <a:pt x="12649" y="12750"/>
                  </a:lnTo>
                  <a:lnTo>
                    <a:pt x="4191" y="18554"/>
                  </a:lnTo>
                  <a:lnTo>
                    <a:pt x="2133" y="21996"/>
                  </a:lnTo>
                  <a:lnTo>
                    <a:pt x="2133" y="30111"/>
                  </a:lnTo>
                  <a:lnTo>
                    <a:pt x="4191" y="33350"/>
                  </a:lnTo>
                  <a:lnTo>
                    <a:pt x="12407" y="37706"/>
                  </a:lnTo>
                  <a:lnTo>
                    <a:pt x="17983" y="39357"/>
                  </a:lnTo>
                  <a:lnTo>
                    <a:pt x="30962" y="41465"/>
                  </a:lnTo>
                  <a:lnTo>
                    <a:pt x="34823" y="42722"/>
                  </a:lnTo>
                  <a:lnTo>
                    <a:pt x="38188" y="45631"/>
                  </a:lnTo>
                  <a:lnTo>
                    <a:pt x="39014" y="47282"/>
                  </a:lnTo>
                  <a:lnTo>
                    <a:pt x="39014" y="49123"/>
                  </a:lnTo>
                  <a:lnTo>
                    <a:pt x="39014" y="51168"/>
                  </a:lnTo>
                  <a:lnTo>
                    <a:pt x="37858" y="52895"/>
                  </a:lnTo>
                  <a:lnTo>
                    <a:pt x="33261" y="55664"/>
                  </a:lnTo>
                  <a:lnTo>
                    <a:pt x="29895" y="56324"/>
                  </a:lnTo>
                  <a:lnTo>
                    <a:pt x="22263" y="56324"/>
                  </a:lnTo>
                  <a:lnTo>
                    <a:pt x="18973" y="55664"/>
                  </a:lnTo>
                  <a:lnTo>
                    <a:pt x="12649" y="52959"/>
                  </a:lnTo>
                  <a:lnTo>
                    <a:pt x="10922" y="50507"/>
                  </a:lnTo>
                  <a:lnTo>
                    <a:pt x="10756" y="46951"/>
                  </a:lnTo>
                  <a:lnTo>
                    <a:pt x="0" y="46951"/>
                  </a:lnTo>
                  <a:lnTo>
                    <a:pt x="0" y="51104"/>
                  </a:lnTo>
                  <a:lnTo>
                    <a:pt x="2222" y="54876"/>
                  </a:lnTo>
                  <a:lnTo>
                    <a:pt x="10922" y="61671"/>
                  </a:lnTo>
                  <a:lnTo>
                    <a:pt x="17246" y="63385"/>
                  </a:lnTo>
                  <a:lnTo>
                    <a:pt x="32854" y="63385"/>
                  </a:lnTo>
                  <a:lnTo>
                    <a:pt x="38684" y="62001"/>
                  </a:lnTo>
                  <a:lnTo>
                    <a:pt x="47472" y="56451"/>
                  </a:lnTo>
                  <a:lnTo>
                    <a:pt x="49695" y="52895"/>
                  </a:lnTo>
                  <a:lnTo>
                    <a:pt x="49695" y="44373"/>
                  </a:lnTo>
                  <a:close/>
                </a:path>
                <a:path w="257810" h="63500">
                  <a:moveTo>
                    <a:pt x="90093" y="62458"/>
                  </a:moveTo>
                  <a:lnTo>
                    <a:pt x="90017" y="55460"/>
                  </a:lnTo>
                  <a:lnTo>
                    <a:pt x="86398" y="55994"/>
                  </a:lnTo>
                  <a:lnTo>
                    <a:pt x="83197" y="55994"/>
                  </a:lnTo>
                  <a:lnTo>
                    <a:pt x="81635" y="55664"/>
                  </a:lnTo>
                  <a:lnTo>
                    <a:pt x="78841" y="54216"/>
                  </a:lnTo>
                  <a:lnTo>
                    <a:pt x="78193" y="52565"/>
                  </a:lnTo>
                  <a:lnTo>
                    <a:pt x="78193" y="18821"/>
                  </a:lnTo>
                  <a:lnTo>
                    <a:pt x="89763" y="18821"/>
                  </a:lnTo>
                  <a:lnTo>
                    <a:pt x="89763" y="12217"/>
                  </a:lnTo>
                  <a:lnTo>
                    <a:pt x="78193" y="12217"/>
                  </a:lnTo>
                  <a:lnTo>
                    <a:pt x="78193" y="0"/>
                  </a:lnTo>
                  <a:lnTo>
                    <a:pt x="67424" y="0"/>
                  </a:lnTo>
                  <a:lnTo>
                    <a:pt x="67424" y="12217"/>
                  </a:lnTo>
                  <a:lnTo>
                    <a:pt x="56019" y="12217"/>
                  </a:lnTo>
                  <a:lnTo>
                    <a:pt x="56019" y="18821"/>
                  </a:lnTo>
                  <a:lnTo>
                    <a:pt x="67424" y="18821"/>
                  </a:lnTo>
                  <a:lnTo>
                    <a:pt x="67424" y="55003"/>
                  </a:lnTo>
                  <a:lnTo>
                    <a:pt x="68910" y="58496"/>
                  </a:lnTo>
                  <a:lnTo>
                    <a:pt x="74498" y="62395"/>
                  </a:lnTo>
                  <a:lnTo>
                    <a:pt x="77863" y="63385"/>
                  </a:lnTo>
                  <a:lnTo>
                    <a:pt x="84924" y="63385"/>
                  </a:lnTo>
                  <a:lnTo>
                    <a:pt x="87630" y="63055"/>
                  </a:lnTo>
                  <a:lnTo>
                    <a:pt x="90093" y="62458"/>
                  </a:lnTo>
                  <a:close/>
                </a:path>
                <a:path w="257810" h="63500">
                  <a:moveTo>
                    <a:pt x="155219" y="45161"/>
                  </a:moveTo>
                  <a:lnTo>
                    <a:pt x="155117" y="31889"/>
                  </a:lnTo>
                  <a:lnTo>
                    <a:pt x="155054" y="29184"/>
                  </a:lnTo>
                  <a:lnTo>
                    <a:pt x="152514" y="23241"/>
                  </a:lnTo>
                  <a:lnTo>
                    <a:pt x="147281" y="18364"/>
                  </a:lnTo>
                  <a:lnTo>
                    <a:pt x="144462" y="15697"/>
                  </a:lnTo>
                  <a:lnTo>
                    <a:pt x="144462" y="31889"/>
                  </a:lnTo>
                  <a:lnTo>
                    <a:pt x="144462" y="42989"/>
                  </a:lnTo>
                  <a:lnTo>
                    <a:pt x="142900" y="47345"/>
                  </a:lnTo>
                  <a:lnTo>
                    <a:pt x="139941" y="50914"/>
                  </a:lnTo>
                  <a:lnTo>
                    <a:pt x="136994" y="54546"/>
                  </a:lnTo>
                  <a:lnTo>
                    <a:pt x="132638" y="56324"/>
                  </a:lnTo>
                  <a:lnTo>
                    <a:pt x="120815" y="56324"/>
                  </a:lnTo>
                  <a:lnTo>
                    <a:pt x="116382" y="54470"/>
                  </a:lnTo>
                  <a:lnTo>
                    <a:pt x="110464" y="47205"/>
                  </a:lnTo>
                  <a:lnTo>
                    <a:pt x="109105" y="42989"/>
                  </a:lnTo>
                  <a:lnTo>
                    <a:pt x="109067" y="31889"/>
                  </a:lnTo>
                  <a:lnTo>
                    <a:pt x="110464" y="27597"/>
                  </a:lnTo>
                  <a:lnTo>
                    <a:pt x="116382" y="20205"/>
                  </a:lnTo>
                  <a:lnTo>
                    <a:pt x="120815" y="18364"/>
                  </a:lnTo>
                  <a:lnTo>
                    <a:pt x="132638" y="18364"/>
                  </a:lnTo>
                  <a:lnTo>
                    <a:pt x="137071" y="20205"/>
                  </a:lnTo>
                  <a:lnTo>
                    <a:pt x="142989" y="27597"/>
                  </a:lnTo>
                  <a:lnTo>
                    <a:pt x="144462" y="31889"/>
                  </a:lnTo>
                  <a:lnTo>
                    <a:pt x="144462" y="15697"/>
                  </a:lnTo>
                  <a:lnTo>
                    <a:pt x="142328" y="13677"/>
                  </a:lnTo>
                  <a:lnTo>
                    <a:pt x="135432" y="11290"/>
                  </a:lnTo>
                  <a:lnTo>
                    <a:pt x="117932" y="11290"/>
                  </a:lnTo>
                  <a:lnTo>
                    <a:pt x="111036" y="13741"/>
                  </a:lnTo>
                  <a:lnTo>
                    <a:pt x="100850" y="23507"/>
                  </a:lnTo>
                  <a:lnTo>
                    <a:pt x="98310" y="29578"/>
                  </a:lnTo>
                  <a:lnTo>
                    <a:pt x="98310" y="45161"/>
                  </a:lnTo>
                  <a:lnTo>
                    <a:pt x="100850" y="51244"/>
                  </a:lnTo>
                  <a:lnTo>
                    <a:pt x="111125" y="60947"/>
                  </a:lnTo>
                  <a:lnTo>
                    <a:pt x="118021" y="63385"/>
                  </a:lnTo>
                  <a:lnTo>
                    <a:pt x="135509" y="63385"/>
                  </a:lnTo>
                  <a:lnTo>
                    <a:pt x="142405" y="60947"/>
                  </a:lnTo>
                  <a:lnTo>
                    <a:pt x="147231" y="56324"/>
                  </a:lnTo>
                  <a:lnTo>
                    <a:pt x="152679" y="51244"/>
                  </a:lnTo>
                  <a:lnTo>
                    <a:pt x="155219" y="45161"/>
                  </a:lnTo>
                  <a:close/>
                </a:path>
                <a:path w="257810" h="63500">
                  <a:moveTo>
                    <a:pt x="198755" y="11950"/>
                  </a:moveTo>
                  <a:lnTo>
                    <a:pt x="197599" y="11493"/>
                  </a:lnTo>
                  <a:lnTo>
                    <a:pt x="196037" y="11290"/>
                  </a:lnTo>
                  <a:lnTo>
                    <a:pt x="187579" y="11290"/>
                  </a:lnTo>
                  <a:lnTo>
                    <a:pt x="182651" y="13538"/>
                  </a:lnTo>
                  <a:lnTo>
                    <a:pt x="179209" y="17957"/>
                  </a:lnTo>
                  <a:lnTo>
                    <a:pt x="178955" y="12217"/>
                  </a:lnTo>
                  <a:lnTo>
                    <a:pt x="168605" y="12217"/>
                  </a:lnTo>
                  <a:lnTo>
                    <a:pt x="168605" y="62458"/>
                  </a:lnTo>
                  <a:lnTo>
                    <a:pt x="179285" y="62458"/>
                  </a:lnTo>
                  <a:lnTo>
                    <a:pt x="179285" y="26809"/>
                  </a:lnTo>
                  <a:lnTo>
                    <a:pt x="181825" y="21996"/>
                  </a:lnTo>
                  <a:lnTo>
                    <a:pt x="186601" y="19545"/>
                  </a:lnTo>
                  <a:lnTo>
                    <a:pt x="193497" y="19545"/>
                  </a:lnTo>
                  <a:lnTo>
                    <a:pt x="195376" y="19545"/>
                  </a:lnTo>
                  <a:lnTo>
                    <a:pt x="197192" y="19685"/>
                  </a:lnTo>
                  <a:lnTo>
                    <a:pt x="198755" y="19939"/>
                  </a:lnTo>
                  <a:lnTo>
                    <a:pt x="198755" y="11950"/>
                  </a:lnTo>
                  <a:close/>
                </a:path>
                <a:path w="257810" h="63500">
                  <a:moveTo>
                    <a:pt x="257797" y="32753"/>
                  </a:moveTo>
                  <a:lnTo>
                    <a:pt x="257746" y="28727"/>
                  </a:lnTo>
                  <a:lnTo>
                    <a:pt x="255739" y="23050"/>
                  </a:lnTo>
                  <a:lnTo>
                    <a:pt x="251637" y="18364"/>
                  </a:lnTo>
                  <a:lnTo>
                    <a:pt x="247535" y="13677"/>
                  </a:lnTo>
                  <a:lnTo>
                    <a:pt x="247116" y="13525"/>
                  </a:lnTo>
                  <a:lnTo>
                    <a:pt x="247116" y="32753"/>
                  </a:lnTo>
                  <a:lnTo>
                    <a:pt x="215836" y="32753"/>
                  </a:lnTo>
                  <a:lnTo>
                    <a:pt x="227825" y="18364"/>
                  </a:lnTo>
                  <a:lnTo>
                    <a:pt x="237591" y="18364"/>
                  </a:lnTo>
                  <a:lnTo>
                    <a:pt x="241376" y="19812"/>
                  </a:lnTo>
                  <a:lnTo>
                    <a:pt x="243420" y="22720"/>
                  </a:lnTo>
                  <a:lnTo>
                    <a:pt x="245643" y="25628"/>
                  </a:lnTo>
                  <a:lnTo>
                    <a:pt x="246799" y="28727"/>
                  </a:lnTo>
                  <a:lnTo>
                    <a:pt x="247078" y="31699"/>
                  </a:lnTo>
                  <a:lnTo>
                    <a:pt x="247116" y="32753"/>
                  </a:lnTo>
                  <a:lnTo>
                    <a:pt x="247116" y="13525"/>
                  </a:lnTo>
                  <a:lnTo>
                    <a:pt x="241046" y="11290"/>
                  </a:lnTo>
                  <a:lnTo>
                    <a:pt x="227406" y="11290"/>
                  </a:lnTo>
                  <a:lnTo>
                    <a:pt x="222973" y="12357"/>
                  </a:lnTo>
                  <a:lnTo>
                    <a:pt x="214680" y="16383"/>
                  </a:lnTo>
                  <a:lnTo>
                    <a:pt x="211239" y="19278"/>
                  </a:lnTo>
                  <a:lnTo>
                    <a:pt x="208686" y="23177"/>
                  </a:lnTo>
                  <a:lnTo>
                    <a:pt x="206057" y="27012"/>
                  </a:lnTo>
                  <a:lnTo>
                    <a:pt x="204825" y="31699"/>
                  </a:lnTo>
                  <a:lnTo>
                    <a:pt x="204825" y="46151"/>
                  </a:lnTo>
                  <a:lnTo>
                    <a:pt x="207378" y="52031"/>
                  </a:lnTo>
                  <a:lnTo>
                    <a:pt x="217805" y="61074"/>
                  </a:lnTo>
                  <a:lnTo>
                    <a:pt x="224790" y="63385"/>
                  </a:lnTo>
                  <a:lnTo>
                    <a:pt x="239649" y="63385"/>
                  </a:lnTo>
                  <a:lnTo>
                    <a:pt x="244576" y="62395"/>
                  </a:lnTo>
                  <a:lnTo>
                    <a:pt x="252044" y="58369"/>
                  </a:lnTo>
                  <a:lnTo>
                    <a:pt x="254584" y="56388"/>
                  </a:lnTo>
                  <a:lnTo>
                    <a:pt x="254927" y="56121"/>
                  </a:lnTo>
                  <a:lnTo>
                    <a:pt x="256971" y="53682"/>
                  </a:lnTo>
                  <a:lnTo>
                    <a:pt x="250494" y="49517"/>
                  </a:lnTo>
                  <a:lnTo>
                    <a:pt x="248513" y="51638"/>
                  </a:lnTo>
                  <a:lnTo>
                    <a:pt x="246214" y="53289"/>
                  </a:lnTo>
                  <a:lnTo>
                    <a:pt x="241046" y="55727"/>
                  </a:lnTo>
                  <a:lnTo>
                    <a:pt x="237845" y="56388"/>
                  </a:lnTo>
                  <a:lnTo>
                    <a:pt x="228396" y="56388"/>
                  </a:lnTo>
                  <a:lnTo>
                    <a:pt x="215506" y="39751"/>
                  </a:lnTo>
                  <a:lnTo>
                    <a:pt x="257797" y="39751"/>
                  </a:lnTo>
                  <a:lnTo>
                    <a:pt x="257797" y="327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11358" y="1722928"/>
              <a:ext cx="825849" cy="46055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25696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825696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02874" y="1853379"/>
              <a:ext cx="309923" cy="7220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60250" y="1967045"/>
              <a:ext cx="386570" cy="8833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831502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831502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11390" y="1853379"/>
              <a:ext cx="310006" cy="72203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001004" y="1964245"/>
              <a:ext cx="527685" cy="72390"/>
            </a:xfrm>
            <a:custGeom>
              <a:avLst/>
              <a:gdLst/>
              <a:ahLst/>
              <a:cxnLst/>
              <a:rect l="l" t="t" r="r" b="b"/>
              <a:pathLst>
                <a:path w="527684" h="72389">
                  <a:moveTo>
                    <a:pt x="52971" y="41630"/>
                  </a:moveTo>
                  <a:lnTo>
                    <a:pt x="42291" y="22390"/>
                  </a:lnTo>
                  <a:lnTo>
                    <a:pt x="42291" y="41630"/>
                  </a:lnTo>
                  <a:lnTo>
                    <a:pt x="11087" y="41630"/>
                  </a:lnTo>
                  <a:lnTo>
                    <a:pt x="22999" y="27228"/>
                  </a:lnTo>
                  <a:lnTo>
                    <a:pt x="32766" y="27228"/>
                  </a:lnTo>
                  <a:lnTo>
                    <a:pt x="36550" y="28689"/>
                  </a:lnTo>
                  <a:lnTo>
                    <a:pt x="38595" y="31597"/>
                  </a:lnTo>
                  <a:lnTo>
                    <a:pt x="40817" y="34493"/>
                  </a:lnTo>
                  <a:lnTo>
                    <a:pt x="41973" y="37604"/>
                  </a:lnTo>
                  <a:lnTo>
                    <a:pt x="42252" y="40500"/>
                  </a:lnTo>
                  <a:lnTo>
                    <a:pt x="42291" y="41630"/>
                  </a:lnTo>
                  <a:lnTo>
                    <a:pt x="42291" y="22390"/>
                  </a:lnTo>
                  <a:lnTo>
                    <a:pt x="36220" y="20167"/>
                  </a:lnTo>
                  <a:lnTo>
                    <a:pt x="22580" y="20167"/>
                  </a:lnTo>
                  <a:lnTo>
                    <a:pt x="18148" y="21158"/>
                  </a:lnTo>
                  <a:lnTo>
                    <a:pt x="9855" y="25260"/>
                  </a:lnTo>
                  <a:lnTo>
                    <a:pt x="6489" y="28155"/>
                  </a:lnTo>
                  <a:lnTo>
                    <a:pt x="3860" y="32054"/>
                  </a:lnTo>
                  <a:lnTo>
                    <a:pt x="1231" y="35890"/>
                  </a:lnTo>
                  <a:lnTo>
                    <a:pt x="0" y="40500"/>
                  </a:lnTo>
                  <a:lnTo>
                    <a:pt x="0" y="55029"/>
                  </a:lnTo>
                  <a:lnTo>
                    <a:pt x="2552" y="60845"/>
                  </a:lnTo>
                  <a:lnTo>
                    <a:pt x="7721" y="65392"/>
                  </a:lnTo>
                  <a:lnTo>
                    <a:pt x="12979" y="69951"/>
                  </a:lnTo>
                  <a:lnTo>
                    <a:pt x="19964" y="72263"/>
                  </a:lnTo>
                  <a:lnTo>
                    <a:pt x="34823" y="72263"/>
                  </a:lnTo>
                  <a:lnTo>
                    <a:pt x="52146" y="62560"/>
                  </a:lnTo>
                  <a:lnTo>
                    <a:pt x="45669" y="58394"/>
                  </a:lnTo>
                  <a:lnTo>
                    <a:pt x="43688" y="60439"/>
                  </a:lnTo>
                  <a:lnTo>
                    <a:pt x="41389" y="62166"/>
                  </a:lnTo>
                  <a:lnTo>
                    <a:pt x="36220" y="64604"/>
                  </a:lnTo>
                  <a:lnTo>
                    <a:pt x="33020" y="65201"/>
                  </a:lnTo>
                  <a:lnTo>
                    <a:pt x="23571" y="65201"/>
                  </a:lnTo>
                  <a:lnTo>
                    <a:pt x="10680" y="48628"/>
                  </a:lnTo>
                  <a:lnTo>
                    <a:pt x="52971" y="48628"/>
                  </a:lnTo>
                  <a:lnTo>
                    <a:pt x="52971" y="41630"/>
                  </a:lnTo>
                  <a:close/>
                </a:path>
                <a:path w="527684" h="72389">
                  <a:moveTo>
                    <a:pt x="111696" y="21094"/>
                  </a:moveTo>
                  <a:lnTo>
                    <a:pt x="100774" y="21094"/>
                  </a:lnTo>
                  <a:lnTo>
                    <a:pt x="85255" y="59588"/>
                  </a:lnTo>
                  <a:lnTo>
                    <a:pt x="69392" y="21094"/>
                  </a:lnTo>
                  <a:lnTo>
                    <a:pt x="58470" y="21094"/>
                  </a:lnTo>
                  <a:lnTo>
                    <a:pt x="81064" y="71272"/>
                  </a:lnTo>
                  <a:lnTo>
                    <a:pt x="89192" y="71272"/>
                  </a:lnTo>
                  <a:lnTo>
                    <a:pt x="111696" y="21094"/>
                  </a:lnTo>
                  <a:close/>
                </a:path>
                <a:path w="527684" h="72389">
                  <a:moveTo>
                    <a:pt x="170738" y="71272"/>
                  </a:moveTo>
                  <a:lnTo>
                    <a:pt x="170675" y="70408"/>
                  </a:lnTo>
                  <a:lnTo>
                    <a:pt x="169303" y="67906"/>
                  </a:lnTo>
                  <a:lnTo>
                    <a:pt x="169240" y="67703"/>
                  </a:lnTo>
                  <a:lnTo>
                    <a:pt x="168935" y="65989"/>
                  </a:lnTo>
                  <a:lnTo>
                    <a:pt x="168719" y="64731"/>
                  </a:lnTo>
                  <a:lnTo>
                    <a:pt x="168605" y="46913"/>
                  </a:lnTo>
                  <a:lnTo>
                    <a:pt x="168605" y="31330"/>
                  </a:lnTo>
                  <a:lnTo>
                    <a:pt x="166395" y="27101"/>
                  </a:lnTo>
                  <a:lnTo>
                    <a:pt x="157683" y="21551"/>
                  </a:lnTo>
                  <a:lnTo>
                    <a:pt x="152184" y="20167"/>
                  </a:lnTo>
                  <a:lnTo>
                    <a:pt x="137807" y="20167"/>
                  </a:lnTo>
                  <a:lnTo>
                    <a:pt x="131813" y="21755"/>
                  </a:lnTo>
                  <a:lnTo>
                    <a:pt x="127292" y="24930"/>
                  </a:lnTo>
                  <a:lnTo>
                    <a:pt x="122783" y="28028"/>
                  </a:lnTo>
                  <a:lnTo>
                    <a:pt x="120650" y="31330"/>
                  </a:lnTo>
                  <a:lnTo>
                    <a:pt x="120561" y="35026"/>
                  </a:lnTo>
                  <a:lnTo>
                    <a:pt x="131241" y="35026"/>
                  </a:lnTo>
                  <a:lnTo>
                    <a:pt x="131241" y="32918"/>
                  </a:lnTo>
                  <a:lnTo>
                    <a:pt x="132473" y="31064"/>
                  </a:lnTo>
                  <a:lnTo>
                    <a:pt x="137401" y="27889"/>
                  </a:lnTo>
                  <a:lnTo>
                    <a:pt x="140690" y="27101"/>
                  </a:lnTo>
                  <a:lnTo>
                    <a:pt x="149059" y="27101"/>
                  </a:lnTo>
                  <a:lnTo>
                    <a:pt x="152349" y="27965"/>
                  </a:lnTo>
                  <a:lnTo>
                    <a:pt x="156781" y="31521"/>
                  </a:lnTo>
                  <a:lnTo>
                    <a:pt x="157937" y="33909"/>
                  </a:lnTo>
                  <a:lnTo>
                    <a:pt x="157937" y="40830"/>
                  </a:lnTo>
                  <a:lnTo>
                    <a:pt x="157937" y="46913"/>
                  </a:lnTo>
                  <a:lnTo>
                    <a:pt x="157937" y="57277"/>
                  </a:lnTo>
                  <a:lnTo>
                    <a:pt x="156781" y="59118"/>
                  </a:lnTo>
                  <a:lnTo>
                    <a:pt x="154724" y="60845"/>
                  </a:lnTo>
                  <a:lnTo>
                    <a:pt x="149059" y="63944"/>
                  </a:lnTo>
                  <a:lnTo>
                    <a:pt x="145770" y="64731"/>
                  </a:lnTo>
                  <a:lnTo>
                    <a:pt x="137972" y="64731"/>
                  </a:lnTo>
                  <a:lnTo>
                    <a:pt x="134937" y="63881"/>
                  </a:lnTo>
                  <a:lnTo>
                    <a:pt x="130987" y="60579"/>
                  </a:lnTo>
                  <a:lnTo>
                    <a:pt x="129921" y="58534"/>
                  </a:lnTo>
                  <a:lnTo>
                    <a:pt x="129921" y="50139"/>
                  </a:lnTo>
                  <a:lnTo>
                    <a:pt x="135915" y="47104"/>
                  </a:lnTo>
                  <a:lnTo>
                    <a:pt x="147993" y="46913"/>
                  </a:lnTo>
                  <a:lnTo>
                    <a:pt x="157937" y="46913"/>
                  </a:lnTo>
                  <a:lnTo>
                    <a:pt x="157937" y="40830"/>
                  </a:lnTo>
                  <a:lnTo>
                    <a:pt x="138709" y="40830"/>
                  </a:lnTo>
                  <a:lnTo>
                    <a:pt x="131902" y="42291"/>
                  </a:lnTo>
                  <a:lnTo>
                    <a:pt x="126809" y="45059"/>
                  </a:lnTo>
                  <a:lnTo>
                    <a:pt x="121793" y="47904"/>
                  </a:lnTo>
                  <a:lnTo>
                    <a:pt x="119253" y="51930"/>
                  </a:lnTo>
                  <a:lnTo>
                    <a:pt x="119253" y="61506"/>
                  </a:lnTo>
                  <a:lnTo>
                    <a:pt x="121132" y="65062"/>
                  </a:lnTo>
                  <a:lnTo>
                    <a:pt x="124993" y="67906"/>
                  </a:lnTo>
                  <a:lnTo>
                    <a:pt x="128854" y="70815"/>
                  </a:lnTo>
                  <a:lnTo>
                    <a:pt x="133946" y="72263"/>
                  </a:lnTo>
                  <a:lnTo>
                    <a:pt x="144221" y="72263"/>
                  </a:lnTo>
                  <a:lnTo>
                    <a:pt x="158089" y="65989"/>
                  </a:lnTo>
                  <a:lnTo>
                    <a:pt x="158419" y="68300"/>
                  </a:lnTo>
                  <a:lnTo>
                    <a:pt x="158915" y="70078"/>
                  </a:lnTo>
                  <a:lnTo>
                    <a:pt x="159651" y="71272"/>
                  </a:lnTo>
                  <a:lnTo>
                    <a:pt x="170738" y="71272"/>
                  </a:lnTo>
                  <a:close/>
                </a:path>
                <a:path w="527684" h="72389">
                  <a:moveTo>
                    <a:pt x="197002" y="0"/>
                  </a:moveTo>
                  <a:lnTo>
                    <a:pt x="186270" y="0"/>
                  </a:lnTo>
                  <a:lnTo>
                    <a:pt x="186270" y="71272"/>
                  </a:lnTo>
                  <a:lnTo>
                    <a:pt x="197002" y="71272"/>
                  </a:lnTo>
                  <a:lnTo>
                    <a:pt x="197002" y="0"/>
                  </a:lnTo>
                  <a:close/>
                </a:path>
                <a:path w="527684" h="72389">
                  <a:moveTo>
                    <a:pt x="263055" y="21094"/>
                  </a:moveTo>
                  <a:lnTo>
                    <a:pt x="252298" y="21094"/>
                  </a:lnTo>
                  <a:lnTo>
                    <a:pt x="252298" y="57670"/>
                  </a:lnTo>
                  <a:lnTo>
                    <a:pt x="249504" y="62496"/>
                  </a:lnTo>
                  <a:lnTo>
                    <a:pt x="244081" y="64935"/>
                  </a:lnTo>
                  <a:lnTo>
                    <a:pt x="233159" y="64935"/>
                  </a:lnTo>
                  <a:lnTo>
                    <a:pt x="230454" y="64211"/>
                  </a:lnTo>
                  <a:lnTo>
                    <a:pt x="225767" y="61099"/>
                  </a:lnTo>
                  <a:lnTo>
                    <a:pt x="224536" y="58064"/>
                  </a:lnTo>
                  <a:lnTo>
                    <a:pt x="224536" y="21094"/>
                  </a:lnTo>
                  <a:lnTo>
                    <a:pt x="213855" y="21094"/>
                  </a:lnTo>
                  <a:lnTo>
                    <a:pt x="213855" y="60185"/>
                  </a:lnTo>
                  <a:lnTo>
                    <a:pt x="215747" y="64935"/>
                  </a:lnTo>
                  <a:lnTo>
                    <a:pt x="223304" y="70815"/>
                  </a:lnTo>
                  <a:lnTo>
                    <a:pt x="228231" y="72263"/>
                  </a:lnTo>
                  <a:lnTo>
                    <a:pt x="242443" y="72263"/>
                  </a:lnTo>
                  <a:lnTo>
                    <a:pt x="248513" y="70281"/>
                  </a:lnTo>
                  <a:lnTo>
                    <a:pt x="252628" y="66319"/>
                  </a:lnTo>
                  <a:lnTo>
                    <a:pt x="252869" y="71272"/>
                  </a:lnTo>
                  <a:lnTo>
                    <a:pt x="263055" y="71272"/>
                  </a:lnTo>
                  <a:lnTo>
                    <a:pt x="263055" y="21094"/>
                  </a:lnTo>
                  <a:close/>
                </a:path>
                <a:path w="527684" h="72389">
                  <a:moveTo>
                    <a:pt x="329006" y="71272"/>
                  </a:moveTo>
                  <a:lnTo>
                    <a:pt x="328930" y="70408"/>
                  </a:lnTo>
                  <a:lnTo>
                    <a:pt x="327520" y="67843"/>
                  </a:lnTo>
                  <a:lnTo>
                    <a:pt x="327152" y="65989"/>
                  </a:lnTo>
                  <a:lnTo>
                    <a:pt x="326898" y="64731"/>
                  </a:lnTo>
                  <a:lnTo>
                    <a:pt x="326783" y="46913"/>
                  </a:lnTo>
                  <a:lnTo>
                    <a:pt x="326783" y="31330"/>
                  </a:lnTo>
                  <a:lnTo>
                    <a:pt x="324650" y="27101"/>
                  </a:lnTo>
                  <a:lnTo>
                    <a:pt x="315937" y="21551"/>
                  </a:lnTo>
                  <a:lnTo>
                    <a:pt x="310362" y="20167"/>
                  </a:lnTo>
                  <a:lnTo>
                    <a:pt x="296062" y="20167"/>
                  </a:lnTo>
                  <a:lnTo>
                    <a:pt x="289991" y="21755"/>
                  </a:lnTo>
                  <a:lnTo>
                    <a:pt x="285559" y="24930"/>
                  </a:lnTo>
                  <a:lnTo>
                    <a:pt x="281038" y="28028"/>
                  </a:lnTo>
                  <a:lnTo>
                    <a:pt x="278828" y="31330"/>
                  </a:lnTo>
                  <a:lnTo>
                    <a:pt x="278739" y="35026"/>
                  </a:lnTo>
                  <a:lnTo>
                    <a:pt x="289420" y="35026"/>
                  </a:lnTo>
                  <a:lnTo>
                    <a:pt x="289420" y="32918"/>
                  </a:lnTo>
                  <a:lnTo>
                    <a:pt x="290652" y="31064"/>
                  </a:lnTo>
                  <a:lnTo>
                    <a:pt x="293116" y="29476"/>
                  </a:lnTo>
                  <a:lnTo>
                    <a:pt x="295656" y="27889"/>
                  </a:lnTo>
                  <a:lnTo>
                    <a:pt x="298945" y="27101"/>
                  </a:lnTo>
                  <a:lnTo>
                    <a:pt x="307314" y="27101"/>
                  </a:lnTo>
                  <a:lnTo>
                    <a:pt x="310603" y="27965"/>
                  </a:lnTo>
                  <a:lnTo>
                    <a:pt x="312737" y="29743"/>
                  </a:lnTo>
                  <a:lnTo>
                    <a:pt x="314960" y="31521"/>
                  </a:lnTo>
                  <a:lnTo>
                    <a:pt x="316103" y="33909"/>
                  </a:lnTo>
                  <a:lnTo>
                    <a:pt x="316103" y="40830"/>
                  </a:lnTo>
                  <a:lnTo>
                    <a:pt x="316103" y="46913"/>
                  </a:lnTo>
                  <a:lnTo>
                    <a:pt x="316103" y="57277"/>
                  </a:lnTo>
                  <a:lnTo>
                    <a:pt x="314960" y="59118"/>
                  </a:lnTo>
                  <a:lnTo>
                    <a:pt x="312991" y="60845"/>
                  </a:lnTo>
                  <a:lnTo>
                    <a:pt x="307314" y="63944"/>
                  </a:lnTo>
                  <a:lnTo>
                    <a:pt x="303949" y="64731"/>
                  </a:lnTo>
                  <a:lnTo>
                    <a:pt x="296151" y="64731"/>
                  </a:lnTo>
                  <a:lnTo>
                    <a:pt x="293192" y="63881"/>
                  </a:lnTo>
                  <a:lnTo>
                    <a:pt x="291134" y="62230"/>
                  </a:lnTo>
                  <a:lnTo>
                    <a:pt x="289166" y="60579"/>
                  </a:lnTo>
                  <a:lnTo>
                    <a:pt x="288188" y="58534"/>
                  </a:lnTo>
                  <a:lnTo>
                    <a:pt x="288188" y="50139"/>
                  </a:lnTo>
                  <a:lnTo>
                    <a:pt x="294182" y="47104"/>
                  </a:lnTo>
                  <a:lnTo>
                    <a:pt x="306171" y="46913"/>
                  </a:lnTo>
                  <a:lnTo>
                    <a:pt x="316103" y="46913"/>
                  </a:lnTo>
                  <a:lnTo>
                    <a:pt x="316103" y="40830"/>
                  </a:lnTo>
                  <a:lnTo>
                    <a:pt x="296976" y="40830"/>
                  </a:lnTo>
                  <a:lnTo>
                    <a:pt x="290156" y="42291"/>
                  </a:lnTo>
                  <a:lnTo>
                    <a:pt x="285064" y="45059"/>
                  </a:lnTo>
                  <a:lnTo>
                    <a:pt x="279971" y="47904"/>
                  </a:lnTo>
                  <a:lnTo>
                    <a:pt x="277431" y="51930"/>
                  </a:lnTo>
                  <a:lnTo>
                    <a:pt x="277431" y="61506"/>
                  </a:lnTo>
                  <a:lnTo>
                    <a:pt x="279400" y="65062"/>
                  </a:lnTo>
                  <a:lnTo>
                    <a:pt x="287032" y="70815"/>
                  </a:lnTo>
                  <a:lnTo>
                    <a:pt x="292214" y="72263"/>
                  </a:lnTo>
                  <a:lnTo>
                    <a:pt x="302387" y="72263"/>
                  </a:lnTo>
                  <a:lnTo>
                    <a:pt x="316357" y="65989"/>
                  </a:lnTo>
                  <a:lnTo>
                    <a:pt x="316687" y="68300"/>
                  </a:lnTo>
                  <a:lnTo>
                    <a:pt x="317169" y="70078"/>
                  </a:lnTo>
                  <a:lnTo>
                    <a:pt x="317830" y="71272"/>
                  </a:lnTo>
                  <a:lnTo>
                    <a:pt x="329006" y="71272"/>
                  </a:lnTo>
                  <a:close/>
                </a:path>
                <a:path w="527684" h="72389">
                  <a:moveTo>
                    <a:pt x="369976" y="64274"/>
                  </a:moveTo>
                  <a:lnTo>
                    <a:pt x="367931" y="64668"/>
                  </a:lnTo>
                  <a:lnTo>
                    <a:pt x="366280" y="64871"/>
                  </a:lnTo>
                  <a:lnTo>
                    <a:pt x="363169" y="64871"/>
                  </a:lnTo>
                  <a:lnTo>
                    <a:pt x="361518" y="64477"/>
                  </a:lnTo>
                  <a:lnTo>
                    <a:pt x="358736" y="63080"/>
                  </a:lnTo>
                  <a:lnTo>
                    <a:pt x="358076" y="61429"/>
                  </a:lnTo>
                  <a:lnTo>
                    <a:pt x="358076" y="27698"/>
                  </a:lnTo>
                  <a:lnTo>
                    <a:pt x="369735" y="27698"/>
                  </a:lnTo>
                  <a:lnTo>
                    <a:pt x="369735" y="21094"/>
                  </a:lnTo>
                  <a:lnTo>
                    <a:pt x="358076" y="21094"/>
                  </a:lnTo>
                  <a:lnTo>
                    <a:pt x="358076" y="8877"/>
                  </a:lnTo>
                  <a:lnTo>
                    <a:pt x="347395" y="8877"/>
                  </a:lnTo>
                  <a:lnTo>
                    <a:pt x="347395" y="21094"/>
                  </a:lnTo>
                  <a:lnTo>
                    <a:pt x="335978" y="21094"/>
                  </a:lnTo>
                  <a:lnTo>
                    <a:pt x="335978" y="27698"/>
                  </a:lnTo>
                  <a:lnTo>
                    <a:pt x="347395" y="27698"/>
                  </a:lnTo>
                  <a:lnTo>
                    <a:pt x="347395" y="63881"/>
                  </a:lnTo>
                  <a:lnTo>
                    <a:pt x="348792" y="67373"/>
                  </a:lnTo>
                  <a:lnTo>
                    <a:pt x="354380" y="71272"/>
                  </a:lnTo>
                  <a:lnTo>
                    <a:pt x="357822" y="72263"/>
                  </a:lnTo>
                  <a:lnTo>
                    <a:pt x="364807" y="72263"/>
                  </a:lnTo>
                  <a:lnTo>
                    <a:pt x="367601" y="71932"/>
                  </a:lnTo>
                  <a:lnTo>
                    <a:pt x="369976" y="71272"/>
                  </a:lnTo>
                  <a:lnTo>
                    <a:pt x="369976" y="64274"/>
                  </a:lnTo>
                  <a:close/>
                </a:path>
                <a:path w="527684" h="72389">
                  <a:moveTo>
                    <a:pt x="393877" y="21094"/>
                  </a:moveTo>
                  <a:lnTo>
                    <a:pt x="383120" y="21094"/>
                  </a:lnTo>
                  <a:lnTo>
                    <a:pt x="383120" y="71272"/>
                  </a:lnTo>
                  <a:lnTo>
                    <a:pt x="393877" y="71272"/>
                  </a:lnTo>
                  <a:lnTo>
                    <a:pt x="393877" y="21094"/>
                  </a:lnTo>
                  <a:close/>
                </a:path>
                <a:path w="527684" h="72389">
                  <a:moveTo>
                    <a:pt x="394944" y="6375"/>
                  </a:moveTo>
                  <a:lnTo>
                    <a:pt x="394373" y="5181"/>
                  </a:lnTo>
                  <a:lnTo>
                    <a:pt x="393306" y="4254"/>
                  </a:lnTo>
                  <a:lnTo>
                    <a:pt x="392239" y="3263"/>
                  </a:lnTo>
                  <a:lnTo>
                    <a:pt x="390677" y="2806"/>
                  </a:lnTo>
                  <a:lnTo>
                    <a:pt x="386486" y="2806"/>
                  </a:lnTo>
                  <a:lnTo>
                    <a:pt x="384924" y="3263"/>
                  </a:lnTo>
                  <a:lnTo>
                    <a:pt x="382879" y="5181"/>
                  </a:lnTo>
                  <a:lnTo>
                    <a:pt x="382295" y="6375"/>
                  </a:lnTo>
                  <a:lnTo>
                    <a:pt x="382295" y="9080"/>
                  </a:lnTo>
                  <a:lnTo>
                    <a:pt x="382879" y="10261"/>
                  </a:lnTo>
                  <a:lnTo>
                    <a:pt x="383857" y="11188"/>
                  </a:lnTo>
                  <a:lnTo>
                    <a:pt x="384924" y="12115"/>
                  </a:lnTo>
                  <a:lnTo>
                    <a:pt x="386486" y="12573"/>
                  </a:lnTo>
                  <a:lnTo>
                    <a:pt x="390677" y="12573"/>
                  </a:lnTo>
                  <a:lnTo>
                    <a:pt x="392239" y="12115"/>
                  </a:lnTo>
                  <a:lnTo>
                    <a:pt x="394373" y="10261"/>
                  </a:lnTo>
                  <a:lnTo>
                    <a:pt x="394944" y="9080"/>
                  </a:lnTo>
                  <a:lnTo>
                    <a:pt x="394944" y="6375"/>
                  </a:lnTo>
                  <a:close/>
                </a:path>
                <a:path w="527684" h="72389">
                  <a:moveTo>
                    <a:pt x="464997" y="54038"/>
                  </a:moveTo>
                  <a:lnTo>
                    <a:pt x="464921" y="38061"/>
                  </a:lnTo>
                  <a:lnTo>
                    <a:pt x="462292" y="32118"/>
                  </a:lnTo>
                  <a:lnTo>
                    <a:pt x="457060" y="27228"/>
                  </a:lnTo>
                  <a:lnTo>
                    <a:pt x="454329" y="24599"/>
                  </a:lnTo>
                  <a:lnTo>
                    <a:pt x="454329" y="40767"/>
                  </a:lnTo>
                  <a:lnTo>
                    <a:pt x="454240" y="51866"/>
                  </a:lnTo>
                  <a:lnTo>
                    <a:pt x="452767" y="56159"/>
                  </a:lnTo>
                  <a:lnTo>
                    <a:pt x="446849" y="63411"/>
                  </a:lnTo>
                  <a:lnTo>
                    <a:pt x="442417" y="65201"/>
                  </a:lnTo>
                  <a:lnTo>
                    <a:pt x="430669" y="65201"/>
                  </a:lnTo>
                  <a:lnTo>
                    <a:pt x="418846" y="40767"/>
                  </a:lnTo>
                  <a:lnTo>
                    <a:pt x="420331" y="36474"/>
                  </a:lnTo>
                  <a:lnTo>
                    <a:pt x="454329" y="40767"/>
                  </a:lnTo>
                  <a:lnTo>
                    <a:pt x="454329" y="24599"/>
                  </a:lnTo>
                  <a:lnTo>
                    <a:pt x="452196" y="22542"/>
                  </a:lnTo>
                  <a:lnTo>
                    <a:pt x="445287" y="20167"/>
                  </a:lnTo>
                  <a:lnTo>
                    <a:pt x="427799" y="20167"/>
                  </a:lnTo>
                  <a:lnTo>
                    <a:pt x="420903" y="22618"/>
                  </a:lnTo>
                  <a:lnTo>
                    <a:pt x="410718" y="32385"/>
                  </a:lnTo>
                  <a:lnTo>
                    <a:pt x="408165" y="38392"/>
                  </a:lnTo>
                  <a:lnTo>
                    <a:pt x="408165" y="54038"/>
                  </a:lnTo>
                  <a:lnTo>
                    <a:pt x="410718" y="60109"/>
                  </a:lnTo>
                  <a:lnTo>
                    <a:pt x="415810" y="64935"/>
                  </a:lnTo>
                  <a:lnTo>
                    <a:pt x="420903" y="69824"/>
                  </a:lnTo>
                  <a:lnTo>
                    <a:pt x="427875" y="72263"/>
                  </a:lnTo>
                  <a:lnTo>
                    <a:pt x="445376" y="72263"/>
                  </a:lnTo>
                  <a:lnTo>
                    <a:pt x="452272" y="69824"/>
                  </a:lnTo>
                  <a:lnTo>
                    <a:pt x="457085" y="65201"/>
                  </a:lnTo>
                  <a:lnTo>
                    <a:pt x="462457" y="60109"/>
                  </a:lnTo>
                  <a:lnTo>
                    <a:pt x="464997" y="54038"/>
                  </a:lnTo>
                  <a:close/>
                </a:path>
                <a:path w="527684" h="72389">
                  <a:moveTo>
                    <a:pt x="527583" y="38188"/>
                  </a:moveTo>
                  <a:lnTo>
                    <a:pt x="527507" y="31661"/>
                  </a:lnTo>
                  <a:lnTo>
                    <a:pt x="525691" y="27038"/>
                  </a:lnTo>
                  <a:lnTo>
                    <a:pt x="518464" y="21551"/>
                  </a:lnTo>
                  <a:lnTo>
                    <a:pt x="513626" y="20167"/>
                  </a:lnTo>
                  <a:lnTo>
                    <a:pt x="499821" y="20167"/>
                  </a:lnTo>
                  <a:lnTo>
                    <a:pt x="493585" y="22542"/>
                  </a:lnTo>
                  <a:lnTo>
                    <a:pt x="488899" y="27368"/>
                  </a:lnTo>
                  <a:lnTo>
                    <a:pt x="488492" y="21094"/>
                  </a:lnTo>
                  <a:lnTo>
                    <a:pt x="478383" y="21094"/>
                  </a:lnTo>
                  <a:lnTo>
                    <a:pt x="478383" y="71272"/>
                  </a:lnTo>
                  <a:lnTo>
                    <a:pt x="489064" y="71272"/>
                  </a:lnTo>
                  <a:lnTo>
                    <a:pt x="489064" y="35420"/>
                  </a:lnTo>
                  <a:lnTo>
                    <a:pt x="490626" y="33045"/>
                  </a:lnTo>
                  <a:lnTo>
                    <a:pt x="492683" y="31127"/>
                  </a:lnTo>
                  <a:lnTo>
                    <a:pt x="497852" y="28155"/>
                  </a:lnTo>
                  <a:lnTo>
                    <a:pt x="500888" y="27432"/>
                  </a:lnTo>
                  <a:lnTo>
                    <a:pt x="504342" y="27432"/>
                  </a:lnTo>
                  <a:lnTo>
                    <a:pt x="508368" y="27432"/>
                  </a:lnTo>
                  <a:lnTo>
                    <a:pt x="511492" y="28219"/>
                  </a:lnTo>
                  <a:lnTo>
                    <a:pt x="513537" y="29946"/>
                  </a:lnTo>
                  <a:lnTo>
                    <a:pt x="515759" y="31597"/>
                  </a:lnTo>
                  <a:lnTo>
                    <a:pt x="516826" y="34366"/>
                  </a:lnTo>
                  <a:lnTo>
                    <a:pt x="516826" y="71272"/>
                  </a:lnTo>
                  <a:lnTo>
                    <a:pt x="527583" y="71272"/>
                  </a:lnTo>
                  <a:lnTo>
                    <a:pt x="527583" y="381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37308" y="784292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5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CF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37308" y="784292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5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89930" y="903041"/>
              <a:ext cx="310005" cy="7220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036301" y="1013894"/>
              <a:ext cx="417203" cy="9161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431235" y="1942352"/>
              <a:ext cx="3709035" cy="3943985"/>
            </a:xfrm>
            <a:custGeom>
              <a:avLst/>
              <a:gdLst/>
              <a:ahLst/>
              <a:cxnLst/>
              <a:rect l="l" t="t" r="r" b="b"/>
              <a:pathLst>
                <a:path w="3709035" h="3943985">
                  <a:moveTo>
                    <a:pt x="3707035" y="3935985"/>
                  </a:moveTo>
                  <a:lnTo>
                    <a:pt x="3691266" y="3935985"/>
                  </a:lnTo>
                  <a:lnTo>
                    <a:pt x="3689295" y="3937569"/>
                  </a:lnTo>
                  <a:lnTo>
                    <a:pt x="3689295" y="3942323"/>
                  </a:lnTo>
                  <a:lnTo>
                    <a:pt x="3691266" y="3943908"/>
                  </a:lnTo>
                  <a:lnTo>
                    <a:pt x="3707035" y="3943908"/>
                  </a:lnTo>
                  <a:lnTo>
                    <a:pt x="3709006" y="3942323"/>
                  </a:lnTo>
                  <a:lnTo>
                    <a:pt x="3709006" y="3937569"/>
                  </a:lnTo>
                  <a:lnTo>
                    <a:pt x="3707035" y="3935985"/>
                  </a:lnTo>
                  <a:close/>
                </a:path>
                <a:path w="3709035" h="3943985">
                  <a:moveTo>
                    <a:pt x="3667614" y="3935985"/>
                  </a:moveTo>
                  <a:lnTo>
                    <a:pt x="3651845" y="3935985"/>
                  </a:lnTo>
                  <a:lnTo>
                    <a:pt x="3649874" y="3937569"/>
                  </a:lnTo>
                  <a:lnTo>
                    <a:pt x="3649874" y="3942323"/>
                  </a:lnTo>
                  <a:lnTo>
                    <a:pt x="3651845" y="3943908"/>
                  </a:lnTo>
                  <a:lnTo>
                    <a:pt x="3667614" y="3943908"/>
                  </a:lnTo>
                  <a:lnTo>
                    <a:pt x="3669585" y="3942323"/>
                  </a:lnTo>
                  <a:lnTo>
                    <a:pt x="3669585" y="3937569"/>
                  </a:lnTo>
                  <a:lnTo>
                    <a:pt x="3667614" y="3935985"/>
                  </a:lnTo>
                  <a:close/>
                </a:path>
                <a:path w="3709035" h="3943985">
                  <a:moveTo>
                    <a:pt x="3628193" y="3935985"/>
                  </a:moveTo>
                  <a:lnTo>
                    <a:pt x="3612425" y="3935985"/>
                  </a:lnTo>
                  <a:lnTo>
                    <a:pt x="3610454" y="3937569"/>
                  </a:lnTo>
                  <a:lnTo>
                    <a:pt x="3610454" y="3942323"/>
                  </a:lnTo>
                  <a:lnTo>
                    <a:pt x="3612425" y="3943908"/>
                  </a:lnTo>
                  <a:lnTo>
                    <a:pt x="3628193" y="3943908"/>
                  </a:lnTo>
                  <a:lnTo>
                    <a:pt x="3630164" y="3942323"/>
                  </a:lnTo>
                  <a:lnTo>
                    <a:pt x="3630164" y="3937569"/>
                  </a:lnTo>
                  <a:lnTo>
                    <a:pt x="3628193" y="3935985"/>
                  </a:lnTo>
                  <a:close/>
                </a:path>
                <a:path w="3709035" h="3943985">
                  <a:moveTo>
                    <a:pt x="3588772" y="3935985"/>
                  </a:moveTo>
                  <a:lnTo>
                    <a:pt x="3573004" y="3935985"/>
                  </a:lnTo>
                  <a:lnTo>
                    <a:pt x="3571033" y="3937569"/>
                  </a:lnTo>
                  <a:lnTo>
                    <a:pt x="3571033" y="3942323"/>
                  </a:lnTo>
                  <a:lnTo>
                    <a:pt x="3573004" y="3943908"/>
                  </a:lnTo>
                  <a:lnTo>
                    <a:pt x="3588772" y="3943908"/>
                  </a:lnTo>
                  <a:lnTo>
                    <a:pt x="3590743" y="3942323"/>
                  </a:lnTo>
                  <a:lnTo>
                    <a:pt x="3590743" y="3937569"/>
                  </a:lnTo>
                  <a:lnTo>
                    <a:pt x="3588772" y="3935985"/>
                  </a:lnTo>
                  <a:close/>
                </a:path>
                <a:path w="3709035" h="3943985">
                  <a:moveTo>
                    <a:pt x="3549351" y="3935985"/>
                  </a:moveTo>
                  <a:lnTo>
                    <a:pt x="3533583" y="3935985"/>
                  </a:lnTo>
                  <a:lnTo>
                    <a:pt x="3531612" y="3937569"/>
                  </a:lnTo>
                  <a:lnTo>
                    <a:pt x="3531612" y="3942323"/>
                  </a:lnTo>
                  <a:lnTo>
                    <a:pt x="3533583" y="3943908"/>
                  </a:lnTo>
                  <a:lnTo>
                    <a:pt x="3549351" y="3943908"/>
                  </a:lnTo>
                  <a:lnTo>
                    <a:pt x="3551322" y="3942323"/>
                  </a:lnTo>
                  <a:lnTo>
                    <a:pt x="3551322" y="3937569"/>
                  </a:lnTo>
                  <a:lnTo>
                    <a:pt x="3549351" y="3935985"/>
                  </a:lnTo>
                  <a:close/>
                </a:path>
                <a:path w="3709035" h="3943985">
                  <a:moveTo>
                    <a:pt x="3510013" y="3935985"/>
                  </a:moveTo>
                  <a:lnTo>
                    <a:pt x="3494244" y="3935985"/>
                  </a:lnTo>
                  <a:lnTo>
                    <a:pt x="3492273" y="3937569"/>
                  </a:lnTo>
                  <a:lnTo>
                    <a:pt x="3492273" y="3942323"/>
                  </a:lnTo>
                  <a:lnTo>
                    <a:pt x="3494244" y="3943908"/>
                  </a:lnTo>
                  <a:lnTo>
                    <a:pt x="3510013" y="3943908"/>
                  </a:lnTo>
                  <a:lnTo>
                    <a:pt x="3511984" y="3942323"/>
                  </a:lnTo>
                  <a:lnTo>
                    <a:pt x="3511984" y="3937569"/>
                  </a:lnTo>
                  <a:lnTo>
                    <a:pt x="3510013" y="3935985"/>
                  </a:lnTo>
                  <a:close/>
                </a:path>
                <a:path w="3709035" h="3943985">
                  <a:moveTo>
                    <a:pt x="3470592" y="3935985"/>
                  </a:moveTo>
                  <a:lnTo>
                    <a:pt x="3454824" y="3935985"/>
                  </a:lnTo>
                  <a:lnTo>
                    <a:pt x="3452852" y="3937569"/>
                  </a:lnTo>
                  <a:lnTo>
                    <a:pt x="3452852" y="3942323"/>
                  </a:lnTo>
                  <a:lnTo>
                    <a:pt x="3454824" y="3943908"/>
                  </a:lnTo>
                  <a:lnTo>
                    <a:pt x="3470592" y="3943908"/>
                  </a:lnTo>
                  <a:lnTo>
                    <a:pt x="3472563" y="3942323"/>
                  </a:lnTo>
                  <a:lnTo>
                    <a:pt x="3472563" y="3937569"/>
                  </a:lnTo>
                  <a:lnTo>
                    <a:pt x="3470592" y="3935985"/>
                  </a:lnTo>
                  <a:close/>
                </a:path>
                <a:path w="3709035" h="3943985">
                  <a:moveTo>
                    <a:pt x="3431171" y="3935985"/>
                  </a:moveTo>
                  <a:lnTo>
                    <a:pt x="3415403" y="3935985"/>
                  </a:lnTo>
                  <a:lnTo>
                    <a:pt x="3413432" y="3937569"/>
                  </a:lnTo>
                  <a:lnTo>
                    <a:pt x="3413432" y="3942323"/>
                  </a:lnTo>
                  <a:lnTo>
                    <a:pt x="3415403" y="3943908"/>
                  </a:lnTo>
                  <a:lnTo>
                    <a:pt x="3431171" y="3943908"/>
                  </a:lnTo>
                  <a:lnTo>
                    <a:pt x="3433142" y="3942323"/>
                  </a:lnTo>
                  <a:lnTo>
                    <a:pt x="3433142" y="3937569"/>
                  </a:lnTo>
                  <a:lnTo>
                    <a:pt x="3431171" y="3935985"/>
                  </a:lnTo>
                  <a:close/>
                </a:path>
                <a:path w="3709035" h="3943985">
                  <a:moveTo>
                    <a:pt x="3391750" y="3935985"/>
                  </a:moveTo>
                  <a:lnTo>
                    <a:pt x="3375982" y="3935985"/>
                  </a:lnTo>
                  <a:lnTo>
                    <a:pt x="3374011" y="3937569"/>
                  </a:lnTo>
                  <a:lnTo>
                    <a:pt x="3374011" y="3942323"/>
                  </a:lnTo>
                  <a:lnTo>
                    <a:pt x="3375982" y="3943908"/>
                  </a:lnTo>
                  <a:lnTo>
                    <a:pt x="3391750" y="3943908"/>
                  </a:lnTo>
                  <a:lnTo>
                    <a:pt x="3393721" y="3942323"/>
                  </a:lnTo>
                  <a:lnTo>
                    <a:pt x="3393721" y="3937569"/>
                  </a:lnTo>
                  <a:lnTo>
                    <a:pt x="3391750" y="3935985"/>
                  </a:lnTo>
                  <a:close/>
                </a:path>
                <a:path w="3709035" h="3943985">
                  <a:moveTo>
                    <a:pt x="3352329" y="3935985"/>
                  </a:moveTo>
                  <a:lnTo>
                    <a:pt x="3336561" y="3935985"/>
                  </a:lnTo>
                  <a:lnTo>
                    <a:pt x="3334590" y="3937569"/>
                  </a:lnTo>
                  <a:lnTo>
                    <a:pt x="3334590" y="3942323"/>
                  </a:lnTo>
                  <a:lnTo>
                    <a:pt x="3336561" y="3943908"/>
                  </a:lnTo>
                  <a:lnTo>
                    <a:pt x="3352329" y="3943908"/>
                  </a:lnTo>
                  <a:lnTo>
                    <a:pt x="3354300" y="3942323"/>
                  </a:lnTo>
                  <a:lnTo>
                    <a:pt x="3354300" y="3937569"/>
                  </a:lnTo>
                  <a:lnTo>
                    <a:pt x="3352329" y="3935985"/>
                  </a:lnTo>
                  <a:close/>
                </a:path>
                <a:path w="3709035" h="3943985">
                  <a:moveTo>
                    <a:pt x="3312991" y="3935985"/>
                  </a:moveTo>
                  <a:lnTo>
                    <a:pt x="3297222" y="3935985"/>
                  </a:lnTo>
                  <a:lnTo>
                    <a:pt x="3295251" y="3937569"/>
                  </a:lnTo>
                  <a:lnTo>
                    <a:pt x="3295251" y="3942323"/>
                  </a:lnTo>
                  <a:lnTo>
                    <a:pt x="3297222" y="3943908"/>
                  </a:lnTo>
                  <a:lnTo>
                    <a:pt x="3312991" y="3943908"/>
                  </a:lnTo>
                  <a:lnTo>
                    <a:pt x="3314962" y="3942323"/>
                  </a:lnTo>
                  <a:lnTo>
                    <a:pt x="3314962" y="3937569"/>
                  </a:lnTo>
                  <a:lnTo>
                    <a:pt x="3312991" y="3935985"/>
                  </a:lnTo>
                  <a:close/>
                </a:path>
                <a:path w="3709035" h="3943985">
                  <a:moveTo>
                    <a:pt x="3273570" y="3935985"/>
                  </a:moveTo>
                  <a:lnTo>
                    <a:pt x="3257802" y="3935985"/>
                  </a:lnTo>
                  <a:lnTo>
                    <a:pt x="3255831" y="3937569"/>
                  </a:lnTo>
                  <a:lnTo>
                    <a:pt x="3255831" y="3942323"/>
                  </a:lnTo>
                  <a:lnTo>
                    <a:pt x="3257802" y="3943908"/>
                  </a:lnTo>
                  <a:lnTo>
                    <a:pt x="3273570" y="3943908"/>
                  </a:lnTo>
                  <a:lnTo>
                    <a:pt x="3275541" y="3942323"/>
                  </a:lnTo>
                  <a:lnTo>
                    <a:pt x="3275541" y="3937569"/>
                  </a:lnTo>
                  <a:lnTo>
                    <a:pt x="3273570" y="3935985"/>
                  </a:lnTo>
                  <a:close/>
                </a:path>
                <a:path w="3709035" h="3943985">
                  <a:moveTo>
                    <a:pt x="3234149" y="3935985"/>
                  </a:moveTo>
                  <a:lnTo>
                    <a:pt x="3218381" y="3935985"/>
                  </a:lnTo>
                  <a:lnTo>
                    <a:pt x="3216410" y="3937569"/>
                  </a:lnTo>
                  <a:lnTo>
                    <a:pt x="3216410" y="3942323"/>
                  </a:lnTo>
                  <a:lnTo>
                    <a:pt x="3218381" y="3943908"/>
                  </a:lnTo>
                  <a:lnTo>
                    <a:pt x="3234149" y="3943908"/>
                  </a:lnTo>
                  <a:lnTo>
                    <a:pt x="3236120" y="3942323"/>
                  </a:lnTo>
                  <a:lnTo>
                    <a:pt x="3236120" y="3937569"/>
                  </a:lnTo>
                  <a:lnTo>
                    <a:pt x="3234149" y="3935985"/>
                  </a:lnTo>
                  <a:close/>
                </a:path>
                <a:path w="3709035" h="3943985">
                  <a:moveTo>
                    <a:pt x="3194728" y="3935985"/>
                  </a:moveTo>
                  <a:lnTo>
                    <a:pt x="3178960" y="3935985"/>
                  </a:lnTo>
                  <a:lnTo>
                    <a:pt x="3176989" y="3937569"/>
                  </a:lnTo>
                  <a:lnTo>
                    <a:pt x="3176989" y="3942323"/>
                  </a:lnTo>
                  <a:lnTo>
                    <a:pt x="3178960" y="3943908"/>
                  </a:lnTo>
                  <a:lnTo>
                    <a:pt x="3194728" y="3943908"/>
                  </a:lnTo>
                  <a:lnTo>
                    <a:pt x="3196699" y="3942323"/>
                  </a:lnTo>
                  <a:lnTo>
                    <a:pt x="3196699" y="3937569"/>
                  </a:lnTo>
                  <a:lnTo>
                    <a:pt x="3194728" y="3935985"/>
                  </a:lnTo>
                  <a:close/>
                </a:path>
                <a:path w="3709035" h="3943985">
                  <a:moveTo>
                    <a:pt x="3155307" y="3935985"/>
                  </a:moveTo>
                  <a:lnTo>
                    <a:pt x="3139539" y="3935985"/>
                  </a:lnTo>
                  <a:lnTo>
                    <a:pt x="3137568" y="3937569"/>
                  </a:lnTo>
                  <a:lnTo>
                    <a:pt x="3137568" y="3942323"/>
                  </a:lnTo>
                  <a:lnTo>
                    <a:pt x="3139539" y="3943908"/>
                  </a:lnTo>
                  <a:lnTo>
                    <a:pt x="3155307" y="3943908"/>
                  </a:lnTo>
                  <a:lnTo>
                    <a:pt x="3157278" y="3942323"/>
                  </a:lnTo>
                  <a:lnTo>
                    <a:pt x="3157278" y="3937569"/>
                  </a:lnTo>
                  <a:lnTo>
                    <a:pt x="3155307" y="3935985"/>
                  </a:lnTo>
                  <a:close/>
                </a:path>
                <a:path w="3709035" h="3943985">
                  <a:moveTo>
                    <a:pt x="3115969" y="3935985"/>
                  </a:moveTo>
                  <a:lnTo>
                    <a:pt x="3100200" y="3935985"/>
                  </a:lnTo>
                  <a:lnTo>
                    <a:pt x="3098229" y="3937569"/>
                  </a:lnTo>
                  <a:lnTo>
                    <a:pt x="3098229" y="3942323"/>
                  </a:lnTo>
                  <a:lnTo>
                    <a:pt x="3100200" y="3943908"/>
                  </a:lnTo>
                  <a:lnTo>
                    <a:pt x="3115969" y="3943908"/>
                  </a:lnTo>
                  <a:lnTo>
                    <a:pt x="3117858" y="3942323"/>
                  </a:lnTo>
                  <a:lnTo>
                    <a:pt x="3117858" y="3937569"/>
                  </a:lnTo>
                  <a:lnTo>
                    <a:pt x="3115969" y="3935985"/>
                  </a:lnTo>
                  <a:close/>
                </a:path>
                <a:path w="3709035" h="3943985">
                  <a:moveTo>
                    <a:pt x="3076548" y="3935985"/>
                  </a:moveTo>
                  <a:lnTo>
                    <a:pt x="3060780" y="3935985"/>
                  </a:lnTo>
                  <a:lnTo>
                    <a:pt x="3058809" y="3937569"/>
                  </a:lnTo>
                  <a:lnTo>
                    <a:pt x="3058809" y="3942323"/>
                  </a:lnTo>
                  <a:lnTo>
                    <a:pt x="3060780" y="3943908"/>
                  </a:lnTo>
                  <a:lnTo>
                    <a:pt x="3076548" y="3943908"/>
                  </a:lnTo>
                  <a:lnTo>
                    <a:pt x="3078519" y="3942323"/>
                  </a:lnTo>
                  <a:lnTo>
                    <a:pt x="3078519" y="3937569"/>
                  </a:lnTo>
                  <a:lnTo>
                    <a:pt x="3076548" y="3935985"/>
                  </a:lnTo>
                  <a:close/>
                </a:path>
                <a:path w="3709035" h="3943985">
                  <a:moveTo>
                    <a:pt x="3037127" y="3935985"/>
                  </a:moveTo>
                  <a:lnTo>
                    <a:pt x="3021359" y="3935985"/>
                  </a:lnTo>
                  <a:lnTo>
                    <a:pt x="3019388" y="3937569"/>
                  </a:lnTo>
                  <a:lnTo>
                    <a:pt x="3019388" y="3942323"/>
                  </a:lnTo>
                  <a:lnTo>
                    <a:pt x="3021359" y="3943908"/>
                  </a:lnTo>
                  <a:lnTo>
                    <a:pt x="3037127" y="3943908"/>
                  </a:lnTo>
                  <a:lnTo>
                    <a:pt x="3039098" y="3942323"/>
                  </a:lnTo>
                  <a:lnTo>
                    <a:pt x="3039098" y="3937569"/>
                  </a:lnTo>
                  <a:lnTo>
                    <a:pt x="3037127" y="3935985"/>
                  </a:lnTo>
                  <a:close/>
                </a:path>
                <a:path w="3709035" h="3943985">
                  <a:moveTo>
                    <a:pt x="2997706" y="3935985"/>
                  </a:moveTo>
                  <a:lnTo>
                    <a:pt x="2981938" y="3935985"/>
                  </a:lnTo>
                  <a:lnTo>
                    <a:pt x="2979967" y="3937569"/>
                  </a:lnTo>
                  <a:lnTo>
                    <a:pt x="2979967" y="3942323"/>
                  </a:lnTo>
                  <a:lnTo>
                    <a:pt x="2981938" y="3943908"/>
                  </a:lnTo>
                  <a:lnTo>
                    <a:pt x="2997706" y="3943908"/>
                  </a:lnTo>
                  <a:lnTo>
                    <a:pt x="2999677" y="3942323"/>
                  </a:lnTo>
                  <a:lnTo>
                    <a:pt x="2999677" y="3937569"/>
                  </a:lnTo>
                  <a:lnTo>
                    <a:pt x="2997706" y="3935985"/>
                  </a:lnTo>
                  <a:close/>
                </a:path>
                <a:path w="3709035" h="3943985">
                  <a:moveTo>
                    <a:pt x="2958285" y="3935985"/>
                  </a:moveTo>
                  <a:lnTo>
                    <a:pt x="2942517" y="3935985"/>
                  </a:lnTo>
                  <a:lnTo>
                    <a:pt x="2940546" y="3937569"/>
                  </a:lnTo>
                  <a:lnTo>
                    <a:pt x="2940546" y="3942323"/>
                  </a:lnTo>
                  <a:lnTo>
                    <a:pt x="2942517" y="3943908"/>
                  </a:lnTo>
                  <a:lnTo>
                    <a:pt x="2958285" y="3943908"/>
                  </a:lnTo>
                  <a:lnTo>
                    <a:pt x="2960257" y="3942323"/>
                  </a:lnTo>
                  <a:lnTo>
                    <a:pt x="2960257" y="3937569"/>
                  </a:lnTo>
                  <a:lnTo>
                    <a:pt x="2958285" y="3935985"/>
                  </a:lnTo>
                  <a:close/>
                </a:path>
                <a:path w="3709035" h="3943985">
                  <a:moveTo>
                    <a:pt x="2918865" y="3935985"/>
                  </a:moveTo>
                  <a:lnTo>
                    <a:pt x="2903178" y="3935985"/>
                  </a:lnTo>
                  <a:lnTo>
                    <a:pt x="2901207" y="3937569"/>
                  </a:lnTo>
                  <a:lnTo>
                    <a:pt x="2901207" y="3942323"/>
                  </a:lnTo>
                  <a:lnTo>
                    <a:pt x="2903178" y="3943908"/>
                  </a:lnTo>
                  <a:lnTo>
                    <a:pt x="2918865" y="3943908"/>
                  </a:lnTo>
                  <a:lnTo>
                    <a:pt x="2920836" y="3942323"/>
                  </a:lnTo>
                  <a:lnTo>
                    <a:pt x="2920836" y="3937569"/>
                  </a:lnTo>
                  <a:lnTo>
                    <a:pt x="2918865" y="3935985"/>
                  </a:lnTo>
                  <a:close/>
                </a:path>
                <a:path w="3709035" h="3943985">
                  <a:moveTo>
                    <a:pt x="2879526" y="3935985"/>
                  </a:moveTo>
                  <a:lnTo>
                    <a:pt x="2863758" y="3935985"/>
                  </a:lnTo>
                  <a:lnTo>
                    <a:pt x="2861787" y="3937569"/>
                  </a:lnTo>
                  <a:lnTo>
                    <a:pt x="2861787" y="3942323"/>
                  </a:lnTo>
                  <a:lnTo>
                    <a:pt x="2863758" y="3943908"/>
                  </a:lnTo>
                  <a:lnTo>
                    <a:pt x="2879526" y="3943908"/>
                  </a:lnTo>
                  <a:lnTo>
                    <a:pt x="2881497" y="3942323"/>
                  </a:lnTo>
                  <a:lnTo>
                    <a:pt x="2881497" y="3937569"/>
                  </a:lnTo>
                  <a:lnTo>
                    <a:pt x="2879526" y="3935985"/>
                  </a:lnTo>
                  <a:close/>
                </a:path>
                <a:path w="3709035" h="3943985">
                  <a:moveTo>
                    <a:pt x="2840105" y="3935985"/>
                  </a:moveTo>
                  <a:lnTo>
                    <a:pt x="2824337" y="3935985"/>
                  </a:lnTo>
                  <a:lnTo>
                    <a:pt x="2822366" y="3937569"/>
                  </a:lnTo>
                  <a:lnTo>
                    <a:pt x="2822366" y="3942323"/>
                  </a:lnTo>
                  <a:lnTo>
                    <a:pt x="2824337" y="3943908"/>
                  </a:lnTo>
                  <a:lnTo>
                    <a:pt x="2840105" y="3943908"/>
                  </a:lnTo>
                  <a:lnTo>
                    <a:pt x="2842076" y="3942323"/>
                  </a:lnTo>
                  <a:lnTo>
                    <a:pt x="2842076" y="3937569"/>
                  </a:lnTo>
                  <a:lnTo>
                    <a:pt x="2840105" y="3935985"/>
                  </a:lnTo>
                  <a:close/>
                </a:path>
                <a:path w="3709035" h="3943985">
                  <a:moveTo>
                    <a:pt x="2800684" y="3935985"/>
                  </a:moveTo>
                  <a:lnTo>
                    <a:pt x="2784916" y="3935985"/>
                  </a:lnTo>
                  <a:lnTo>
                    <a:pt x="2782945" y="3937569"/>
                  </a:lnTo>
                  <a:lnTo>
                    <a:pt x="2782945" y="3942323"/>
                  </a:lnTo>
                  <a:lnTo>
                    <a:pt x="2784916" y="3943908"/>
                  </a:lnTo>
                  <a:lnTo>
                    <a:pt x="2800684" y="3943908"/>
                  </a:lnTo>
                  <a:lnTo>
                    <a:pt x="2802655" y="3942323"/>
                  </a:lnTo>
                  <a:lnTo>
                    <a:pt x="2802655" y="3937569"/>
                  </a:lnTo>
                  <a:lnTo>
                    <a:pt x="2800684" y="3935985"/>
                  </a:lnTo>
                  <a:close/>
                </a:path>
                <a:path w="3709035" h="3943985">
                  <a:moveTo>
                    <a:pt x="2761264" y="3935985"/>
                  </a:moveTo>
                  <a:lnTo>
                    <a:pt x="2745495" y="3935985"/>
                  </a:lnTo>
                  <a:lnTo>
                    <a:pt x="2743524" y="3937569"/>
                  </a:lnTo>
                  <a:lnTo>
                    <a:pt x="2743524" y="3942323"/>
                  </a:lnTo>
                  <a:lnTo>
                    <a:pt x="2745495" y="3943908"/>
                  </a:lnTo>
                  <a:lnTo>
                    <a:pt x="2761264" y="3943908"/>
                  </a:lnTo>
                  <a:lnTo>
                    <a:pt x="2763235" y="3942323"/>
                  </a:lnTo>
                  <a:lnTo>
                    <a:pt x="2763235" y="3937569"/>
                  </a:lnTo>
                  <a:lnTo>
                    <a:pt x="2761264" y="3935985"/>
                  </a:lnTo>
                  <a:close/>
                </a:path>
                <a:path w="3709035" h="3943985">
                  <a:moveTo>
                    <a:pt x="2721843" y="3935985"/>
                  </a:moveTo>
                  <a:lnTo>
                    <a:pt x="2706156" y="3935985"/>
                  </a:lnTo>
                  <a:lnTo>
                    <a:pt x="2704185" y="3937569"/>
                  </a:lnTo>
                  <a:lnTo>
                    <a:pt x="2704185" y="3942323"/>
                  </a:lnTo>
                  <a:lnTo>
                    <a:pt x="2706156" y="3943908"/>
                  </a:lnTo>
                  <a:lnTo>
                    <a:pt x="2721843" y="3943908"/>
                  </a:lnTo>
                  <a:lnTo>
                    <a:pt x="2723814" y="3942323"/>
                  </a:lnTo>
                  <a:lnTo>
                    <a:pt x="2723814" y="3937569"/>
                  </a:lnTo>
                  <a:lnTo>
                    <a:pt x="2721843" y="3935985"/>
                  </a:lnTo>
                  <a:close/>
                </a:path>
                <a:path w="3709035" h="3943985">
                  <a:moveTo>
                    <a:pt x="2682504" y="3935985"/>
                  </a:moveTo>
                  <a:lnTo>
                    <a:pt x="2666736" y="3935985"/>
                  </a:lnTo>
                  <a:lnTo>
                    <a:pt x="2664765" y="3937569"/>
                  </a:lnTo>
                  <a:lnTo>
                    <a:pt x="2664765" y="3942323"/>
                  </a:lnTo>
                  <a:lnTo>
                    <a:pt x="2666736" y="3943908"/>
                  </a:lnTo>
                  <a:lnTo>
                    <a:pt x="2682504" y="3943908"/>
                  </a:lnTo>
                  <a:lnTo>
                    <a:pt x="2684475" y="3942323"/>
                  </a:lnTo>
                  <a:lnTo>
                    <a:pt x="2684475" y="3937569"/>
                  </a:lnTo>
                  <a:lnTo>
                    <a:pt x="2682504" y="3935985"/>
                  </a:lnTo>
                  <a:close/>
                </a:path>
                <a:path w="3709035" h="3943985">
                  <a:moveTo>
                    <a:pt x="2643083" y="3935985"/>
                  </a:moveTo>
                  <a:lnTo>
                    <a:pt x="2627315" y="3935985"/>
                  </a:lnTo>
                  <a:lnTo>
                    <a:pt x="2625344" y="3937569"/>
                  </a:lnTo>
                  <a:lnTo>
                    <a:pt x="2625344" y="3942323"/>
                  </a:lnTo>
                  <a:lnTo>
                    <a:pt x="2627315" y="3943908"/>
                  </a:lnTo>
                  <a:lnTo>
                    <a:pt x="2643083" y="3943908"/>
                  </a:lnTo>
                  <a:lnTo>
                    <a:pt x="2645054" y="3942323"/>
                  </a:lnTo>
                  <a:lnTo>
                    <a:pt x="2645054" y="3937569"/>
                  </a:lnTo>
                  <a:lnTo>
                    <a:pt x="2643083" y="3935985"/>
                  </a:lnTo>
                  <a:close/>
                </a:path>
                <a:path w="3709035" h="3943985">
                  <a:moveTo>
                    <a:pt x="2603662" y="3935985"/>
                  </a:moveTo>
                  <a:lnTo>
                    <a:pt x="2587894" y="3935985"/>
                  </a:lnTo>
                  <a:lnTo>
                    <a:pt x="2585923" y="3937569"/>
                  </a:lnTo>
                  <a:lnTo>
                    <a:pt x="2585923" y="3942323"/>
                  </a:lnTo>
                  <a:lnTo>
                    <a:pt x="2587894" y="3943908"/>
                  </a:lnTo>
                  <a:lnTo>
                    <a:pt x="2603662" y="3943908"/>
                  </a:lnTo>
                  <a:lnTo>
                    <a:pt x="2605633" y="3942323"/>
                  </a:lnTo>
                  <a:lnTo>
                    <a:pt x="2605633" y="3937569"/>
                  </a:lnTo>
                  <a:lnTo>
                    <a:pt x="2603662" y="3935985"/>
                  </a:lnTo>
                  <a:close/>
                </a:path>
                <a:path w="3709035" h="3943985">
                  <a:moveTo>
                    <a:pt x="2564242" y="3935985"/>
                  </a:moveTo>
                  <a:lnTo>
                    <a:pt x="2548473" y="3935985"/>
                  </a:lnTo>
                  <a:lnTo>
                    <a:pt x="2546502" y="3937569"/>
                  </a:lnTo>
                  <a:lnTo>
                    <a:pt x="2546502" y="3942323"/>
                  </a:lnTo>
                  <a:lnTo>
                    <a:pt x="2548473" y="3943908"/>
                  </a:lnTo>
                  <a:lnTo>
                    <a:pt x="2564242" y="3943908"/>
                  </a:lnTo>
                  <a:lnTo>
                    <a:pt x="2566213" y="3942323"/>
                  </a:lnTo>
                  <a:lnTo>
                    <a:pt x="2566213" y="3937569"/>
                  </a:lnTo>
                  <a:lnTo>
                    <a:pt x="2564242" y="3935985"/>
                  </a:lnTo>
                  <a:close/>
                </a:path>
                <a:path w="3709035" h="3943985">
                  <a:moveTo>
                    <a:pt x="2524821" y="3935985"/>
                  </a:moveTo>
                  <a:lnTo>
                    <a:pt x="2509135" y="3935985"/>
                  </a:lnTo>
                  <a:lnTo>
                    <a:pt x="2507163" y="3937569"/>
                  </a:lnTo>
                  <a:lnTo>
                    <a:pt x="2507163" y="3942323"/>
                  </a:lnTo>
                  <a:lnTo>
                    <a:pt x="2509135" y="3943908"/>
                  </a:lnTo>
                  <a:lnTo>
                    <a:pt x="2524821" y="3943908"/>
                  </a:lnTo>
                  <a:lnTo>
                    <a:pt x="2526792" y="3942323"/>
                  </a:lnTo>
                  <a:lnTo>
                    <a:pt x="2526792" y="3937569"/>
                  </a:lnTo>
                  <a:lnTo>
                    <a:pt x="2524821" y="3935985"/>
                  </a:lnTo>
                  <a:close/>
                </a:path>
                <a:path w="3709035" h="3943985">
                  <a:moveTo>
                    <a:pt x="2485482" y="3935985"/>
                  </a:moveTo>
                  <a:lnTo>
                    <a:pt x="2469714" y="3935985"/>
                  </a:lnTo>
                  <a:lnTo>
                    <a:pt x="2467743" y="3937569"/>
                  </a:lnTo>
                  <a:lnTo>
                    <a:pt x="2467743" y="3942323"/>
                  </a:lnTo>
                  <a:lnTo>
                    <a:pt x="2469714" y="3943908"/>
                  </a:lnTo>
                  <a:lnTo>
                    <a:pt x="2485482" y="3943908"/>
                  </a:lnTo>
                  <a:lnTo>
                    <a:pt x="2487453" y="3942323"/>
                  </a:lnTo>
                  <a:lnTo>
                    <a:pt x="2487453" y="3937569"/>
                  </a:lnTo>
                  <a:lnTo>
                    <a:pt x="2485482" y="3935985"/>
                  </a:lnTo>
                  <a:close/>
                </a:path>
                <a:path w="3709035" h="3943985">
                  <a:moveTo>
                    <a:pt x="2446061" y="3935985"/>
                  </a:moveTo>
                  <a:lnTo>
                    <a:pt x="2430293" y="3935985"/>
                  </a:lnTo>
                  <a:lnTo>
                    <a:pt x="2428322" y="3937569"/>
                  </a:lnTo>
                  <a:lnTo>
                    <a:pt x="2428322" y="3942323"/>
                  </a:lnTo>
                  <a:lnTo>
                    <a:pt x="2430293" y="3943908"/>
                  </a:lnTo>
                  <a:lnTo>
                    <a:pt x="2446061" y="3943908"/>
                  </a:lnTo>
                  <a:lnTo>
                    <a:pt x="2448032" y="3942323"/>
                  </a:lnTo>
                  <a:lnTo>
                    <a:pt x="2448032" y="3937569"/>
                  </a:lnTo>
                  <a:lnTo>
                    <a:pt x="2446061" y="3935985"/>
                  </a:lnTo>
                  <a:close/>
                </a:path>
                <a:path w="3709035" h="3943985">
                  <a:moveTo>
                    <a:pt x="2406640" y="3935985"/>
                  </a:moveTo>
                  <a:lnTo>
                    <a:pt x="2390872" y="3935985"/>
                  </a:lnTo>
                  <a:lnTo>
                    <a:pt x="2388901" y="3937569"/>
                  </a:lnTo>
                  <a:lnTo>
                    <a:pt x="2388901" y="3942323"/>
                  </a:lnTo>
                  <a:lnTo>
                    <a:pt x="2390872" y="3943908"/>
                  </a:lnTo>
                  <a:lnTo>
                    <a:pt x="2406640" y="3943908"/>
                  </a:lnTo>
                  <a:lnTo>
                    <a:pt x="2408611" y="3942323"/>
                  </a:lnTo>
                  <a:lnTo>
                    <a:pt x="2408611" y="3937569"/>
                  </a:lnTo>
                  <a:lnTo>
                    <a:pt x="2406640" y="3935985"/>
                  </a:lnTo>
                  <a:close/>
                </a:path>
                <a:path w="3709035" h="3943985">
                  <a:moveTo>
                    <a:pt x="2367220" y="3935985"/>
                  </a:moveTo>
                  <a:lnTo>
                    <a:pt x="2351451" y="3935985"/>
                  </a:lnTo>
                  <a:lnTo>
                    <a:pt x="2349480" y="3937569"/>
                  </a:lnTo>
                  <a:lnTo>
                    <a:pt x="2349480" y="3942323"/>
                  </a:lnTo>
                  <a:lnTo>
                    <a:pt x="2351451" y="3943908"/>
                  </a:lnTo>
                  <a:lnTo>
                    <a:pt x="2367220" y="3943908"/>
                  </a:lnTo>
                  <a:lnTo>
                    <a:pt x="2369191" y="3942323"/>
                  </a:lnTo>
                  <a:lnTo>
                    <a:pt x="2369191" y="3937569"/>
                  </a:lnTo>
                  <a:lnTo>
                    <a:pt x="2367220" y="3935985"/>
                  </a:lnTo>
                  <a:close/>
                </a:path>
                <a:path w="3709035" h="3943985">
                  <a:moveTo>
                    <a:pt x="2327799" y="3935985"/>
                  </a:moveTo>
                  <a:lnTo>
                    <a:pt x="2312113" y="3935985"/>
                  </a:lnTo>
                  <a:lnTo>
                    <a:pt x="2310142" y="3937569"/>
                  </a:lnTo>
                  <a:lnTo>
                    <a:pt x="2310142" y="3942323"/>
                  </a:lnTo>
                  <a:lnTo>
                    <a:pt x="2312113" y="3943908"/>
                  </a:lnTo>
                  <a:lnTo>
                    <a:pt x="2327799" y="3943908"/>
                  </a:lnTo>
                  <a:lnTo>
                    <a:pt x="2329770" y="3942323"/>
                  </a:lnTo>
                  <a:lnTo>
                    <a:pt x="2329770" y="3937569"/>
                  </a:lnTo>
                  <a:lnTo>
                    <a:pt x="2327799" y="3935985"/>
                  </a:lnTo>
                  <a:close/>
                </a:path>
                <a:path w="3709035" h="3943985">
                  <a:moveTo>
                    <a:pt x="2288460" y="3935985"/>
                  </a:moveTo>
                  <a:lnTo>
                    <a:pt x="2272692" y="3935985"/>
                  </a:lnTo>
                  <a:lnTo>
                    <a:pt x="2270721" y="3937569"/>
                  </a:lnTo>
                  <a:lnTo>
                    <a:pt x="2270721" y="3942323"/>
                  </a:lnTo>
                  <a:lnTo>
                    <a:pt x="2272692" y="3943908"/>
                  </a:lnTo>
                  <a:lnTo>
                    <a:pt x="2288460" y="3943908"/>
                  </a:lnTo>
                  <a:lnTo>
                    <a:pt x="2290431" y="3942323"/>
                  </a:lnTo>
                  <a:lnTo>
                    <a:pt x="2290431" y="3937569"/>
                  </a:lnTo>
                  <a:lnTo>
                    <a:pt x="2288460" y="3935985"/>
                  </a:lnTo>
                  <a:close/>
                </a:path>
                <a:path w="3709035" h="3943985">
                  <a:moveTo>
                    <a:pt x="2249039" y="3935985"/>
                  </a:moveTo>
                  <a:lnTo>
                    <a:pt x="2233271" y="3935985"/>
                  </a:lnTo>
                  <a:lnTo>
                    <a:pt x="2231300" y="3937569"/>
                  </a:lnTo>
                  <a:lnTo>
                    <a:pt x="2231300" y="3942323"/>
                  </a:lnTo>
                  <a:lnTo>
                    <a:pt x="2233271" y="3943908"/>
                  </a:lnTo>
                  <a:lnTo>
                    <a:pt x="2249039" y="3943908"/>
                  </a:lnTo>
                  <a:lnTo>
                    <a:pt x="2251010" y="3942323"/>
                  </a:lnTo>
                  <a:lnTo>
                    <a:pt x="2251010" y="3937569"/>
                  </a:lnTo>
                  <a:lnTo>
                    <a:pt x="2249039" y="3935985"/>
                  </a:lnTo>
                  <a:close/>
                </a:path>
                <a:path w="3709035" h="3943985">
                  <a:moveTo>
                    <a:pt x="2209618" y="3935985"/>
                  </a:moveTo>
                  <a:lnTo>
                    <a:pt x="2193850" y="3935985"/>
                  </a:lnTo>
                  <a:lnTo>
                    <a:pt x="2191879" y="3937569"/>
                  </a:lnTo>
                  <a:lnTo>
                    <a:pt x="2191879" y="3942323"/>
                  </a:lnTo>
                  <a:lnTo>
                    <a:pt x="2193850" y="3943908"/>
                  </a:lnTo>
                  <a:lnTo>
                    <a:pt x="2209618" y="3943908"/>
                  </a:lnTo>
                  <a:lnTo>
                    <a:pt x="2211589" y="3942323"/>
                  </a:lnTo>
                  <a:lnTo>
                    <a:pt x="2211589" y="3937569"/>
                  </a:lnTo>
                  <a:lnTo>
                    <a:pt x="2209618" y="3935985"/>
                  </a:lnTo>
                  <a:close/>
                </a:path>
                <a:path w="3709035" h="3943985">
                  <a:moveTo>
                    <a:pt x="2170198" y="3935985"/>
                  </a:moveTo>
                  <a:lnTo>
                    <a:pt x="2154429" y="3935985"/>
                  </a:lnTo>
                  <a:lnTo>
                    <a:pt x="2152458" y="3937569"/>
                  </a:lnTo>
                  <a:lnTo>
                    <a:pt x="2152458" y="3942323"/>
                  </a:lnTo>
                  <a:lnTo>
                    <a:pt x="2154429" y="3943908"/>
                  </a:lnTo>
                  <a:lnTo>
                    <a:pt x="2170198" y="3943908"/>
                  </a:lnTo>
                  <a:lnTo>
                    <a:pt x="2172169" y="3942323"/>
                  </a:lnTo>
                  <a:lnTo>
                    <a:pt x="2172169" y="3937569"/>
                  </a:lnTo>
                  <a:lnTo>
                    <a:pt x="2170198" y="3935985"/>
                  </a:lnTo>
                  <a:close/>
                </a:path>
                <a:path w="3709035" h="3943985">
                  <a:moveTo>
                    <a:pt x="2130777" y="3935985"/>
                  </a:moveTo>
                  <a:lnTo>
                    <a:pt x="2115091" y="3935985"/>
                  </a:lnTo>
                  <a:lnTo>
                    <a:pt x="2113120" y="3937569"/>
                  </a:lnTo>
                  <a:lnTo>
                    <a:pt x="2113120" y="3942323"/>
                  </a:lnTo>
                  <a:lnTo>
                    <a:pt x="2115091" y="3943908"/>
                  </a:lnTo>
                  <a:lnTo>
                    <a:pt x="2130777" y="3943908"/>
                  </a:lnTo>
                  <a:lnTo>
                    <a:pt x="2132748" y="3942323"/>
                  </a:lnTo>
                  <a:lnTo>
                    <a:pt x="2132748" y="3937569"/>
                  </a:lnTo>
                  <a:lnTo>
                    <a:pt x="2130777" y="3935985"/>
                  </a:lnTo>
                  <a:close/>
                </a:path>
                <a:path w="3709035" h="3943985">
                  <a:moveTo>
                    <a:pt x="2091438" y="3935985"/>
                  </a:moveTo>
                  <a:lnTo>
                    <a:pt x="2075670" y="3935985"/>
                  </a:lnTo>
                  <a:lnTo>
                    <a:pt x="2073699" y="3937569"/>
                  </a:lnTo>
                  <a:lnTo>
                    <a:pt x="2073699" y="3942323"/>
                  </a:lnTo>
                  <a:lnTo>
                    <a:pt x="2075670" y="3943908"/>
                  </a:lnTo>
                  <a:lnTo>
                    <a:pt x="2091438" y="3943908"/>
                  </a:lnTo>
                  <a:lnTo>
                    <a:pt x="2093409" y="3942323"/>
                  </a:lnTo>
                  <a:lnTo>
                    <a:pt x="2093409" y="3937569"/>
                  </a:lnTo>
                  <a:lnTo>
                    <a:pt x="2091438" y="3935985"/>
                  </a:lnTo>
                  <a:close/>
                </a:path>
                <a:path w="3709035" h="3943985">
                  <a:moveTo>
                    <a:pt x="2052017" y="3935985"/>
                  </a:moveTo>
                  <a:lnTo>
                    <a:pt x="2036249" y="3935985"/>
                  </a:lnTo>
                  <a:lnTo>
                    <a:pt x="2034278" y="3937569"/>
                  </a:lnTo>
                  <a:lnTo>
                    <a:pt x="2034278" y="3942323"/>
                  </a:lnTo>
                  <a:lnTo>
                    <a:pt x="2036249" y="3943908"/>
                  </a:lnTo>
                  <a:lnTo>
                    <a:pt x="2052017" y="3943908"/>
                  </a:lnTo>
                  <a:lnTo>
                    <a:pt x="2053988" y="3942323"/>
                  </a:lnTo>
                  <a:lnTo>
                    <a:pt x="2053988" y="3937569"/>
                  </a:lnTo>
                  <a:lnTo>
                    <a:pt x="2052017" y="3935985"/>
                  </a:lnTo>
                  <a:close/>
                </a:path>
                <a:path w="3709035" h="3943985">
                  <a:moveTo>
                    <a:pt x="2012596" y="3935985"/>
                  </a:moveTo>
                  <a:lnTo>
                    <a:pt x="1996828" y="3935985"/>
                  </a:lnTo>
                  <a:lnTo>
                    <a:pt x="1994857" y="3937569"/>
                  </a:lnTo>
                  <a:lnTo>
                    <a:pt x="1994857" y="3942323"/>
                  </a:lnTo>
                  <a:lnTo>
                    <a:pt x="1996828" y="3943908"/>
                  </a:lnTo>
                  <a:lnTo>
                    <a:pt x="2012596" y="3943908"/>
                  </a:lnTo>
                  <a:lnTo>
                    <a:pt x="2014568" y="3942323"/>
                  </a:lnTo>
                  <a:lnTo>
                    <a:pt x="2014568" y="3937569"/>
                  </a:lnTo>
                  <a:lnTo>
                    <a:pt x="2012596" y="3935985"/>
                  </a:lnTo>
                  <a:close/>
                </a:path>
                <a:path w="3709035" h="3943985">
                  <a:moveTo>
                    <a:pt x="1973176" y="3935985"/>
                  </a:moveTo>
                  <a:lnTo>
                    <a:pt x="1957407" y="3935985"/>
                  </a:lnTo>
                  <a:lnTo>
                    <a:pt x="1955436" y="3937569"/>
                  </a:lnTo>
                  <a:lnTo>
                    <a:pt x="1955436" y="3942323"/>
                  </a:lnTo>
                  <a:lnTo>
                    <a:pt x="1957407" y="3943908"/>
                  </a:lnTo>
                  <a:lnTo>
                    <a:pt x="1973176" y="3943908"/>
                  </a:lnTo>
                  <a:lnTo>
                    <a:pt x="1975147" y="3942323"/>
                  </a:lnTo>
                  <a:lnTo>
                    <a:pt x="1975147" y="3937569"/>
                  </a:lnTo>
                  <a:lnTo>
                    <a:pt x="1973176" y="3935985"/>
                  </a:lnTo>
                  <a:close/>
                </a:path>
                <a:path w="3709035" h="3943985">
                  <a:moveTo>
                    <a:pt x="1933755" y="3935985"/>
                  </a:moveTo>
                  <a:lnTo>
                    <a:pt x="1917987" y="3935985"/>
                  </a:lnTo>
                  <a:lnTo>
                    <a:pt x="1916015" y="3937569"/>
                  </a:lnTo>
                  <a:lnTo>
                    <a:pt x="1916015" y="3942323"/>
                  </a:lnTo>
                  <a:lnTo>
                    <a:pt x="1917987" y="3943908"/>
                  </a:lnTo>
                  <a:lnTo>
                    <a:pt x="1933755" y="3943908"/>
                  </a:lnTo>
                  <a:lnTo>
                    <a:pt x="1935726" y="3942323"/>
                  </a:lnTo>
                  <a:lnTo>
                    <a:pt x="1935726" y="3937569"/>
                  </a:lnTo>
                  <a:lnTo>
                    <a:pt x="1933755" y="3935985"/>
                  </a:lnTo>
                  <a:close/>
                </a:path>
                <a:path w="3709035" h="3943985">
                  <a:moveTo>
                    <a:pt x="1894416" y="3935985"/>
                  </a:moveTo>
                  <a:lnTo>
                    <a:pt x="1878648" y="3935985"/>
                  </a:lnTo>
                  <a:lnTo>
                    <a:pt x="1876677" y="3937569"/>
                  </a:lnTo>
                  <a:lnTo>
                    <a:pt x="1876677" y="3942323"/>
                  </a:lnTo>
                  <a:lnTo>
                    <a:pt x="1878648" y="3943908"/>
                  </a:lnTo>
                  <a:lnTo>
                    <a:pt x="1894416" y="3943908"/>
                  </a:lnTo>
                  <a:lnTo>
                    <a:pt x="1896387" y="3942323"/>
                  </a:lnTo>
                  <a:lnTo>
                    <a:pt x="1896387" y="3937569"/>
                  </a:lnTo>
                  <a:lnTo>
                    <a:pt x="1894416" y="3935985"/>
                  </a:lnTo>
                  <a:close/>
                </a:path>
                <a:path w="3709035" h="3943985">
                  <a:moveTo>
                    <a:pt x="1854995" y="3935985"/>
                  </a:moveTo>
                  <a:lnTo>
                    <a:pt x="1839227" y="3935985"/>
                  </a:lnTo>
                  <a:lnTo>
                    <a:pt x="1837256" y="3937569"/>
                  </a:lnTo>
                  <a:lnTo>
                    <a:pt x="1837256" y="3942323"/>
                  </a:lnTo>
                  <a:lnTo>
                    <a:pt x="1839227" y="3943908"/>
                  </a:lnTo>
                  <a:lnTo>
                    <a:pt x="1854995" y="3943908"/>
                  </a:lnTo>
                  <a:lnTo>
                    <a:pt x="1856966" y="3942323"/>
                  </a:lnTo>
                  <a:lnTo>
                    <a:pt x="1856966" y="3937569"/>
                  </a:lnTo>
                  <a:lnTo>
                    <a:pt x="1854995" y="3935985"/>
                  </a:lnTo>
                  <a:close/>
                </a:path>
                <a:path w="3709035" h="3943985">
                  <a:moveTo>
                    <a:pt x="1815575" y="3935985"/>
                  </a:moveTo>
                  <a:lnTo>
                    <a:pt x="1799806" y="3935985"/>
                  </a:lnTo>
                  <a:lnTo>
                    <a:pt x="1797835" y="3937569"/>
                  </a:lnTo>
                  <a:lnTo>
                    <a:pt x="1797835" y="3942323"/>
                  </a:lnTo>
                  <a:lnTo>
                    <a:pt x="1799806" y="3943908"/>
                  </a:lnTo>
                  <a:lnTo>
                    <a:pt x="1815575" y="3943908"/>
                  </a:lnTo>
                  <a:lnTo>
                    <a:pt x="1817546" y="3942323"/>
                  </a:lnTo>
                  <a:lnTo>
                    <a:pt x="1817546" y="3937569"/>
                  </a:lnTo>
                  <a:lnTo>
                    <a:pt x="1815575" y="3935985"/>
                  </a:lnTo>
                  <a:close/>
                </a:path>
                <a:path w="3709035" h="3943985">
                  <a:moveTo>
                    <a:pt x="1776154" y="3935985"/>
                  </a:moveTo>
                  <a:lnTo>
                    <a:pt x="1760385" y="3935985"/>
                  </a:lnTo>
                  <a:lnTo>
                    <a:pt x="1758414" y="3937569"/>
                  </a:lnTo>
                  <a:lnTo>
                    <a:pt x="1758414" y="3942323"/>
                  </a:lnTo>
                  <a:lnTo>
                    <a:pt x="1760385" y="3943908"/>
                  </a:lnTo>
                  <a:lnTo>
                    <a:pt x="1776154" y="3943908"/>
                  </a:lnTo>
                  <a:lnTo>
                    <a:pt x="1778125" y="3942323"/>
                  </a:lnTo>
                  <a:lnTo>
                    <a:pt x="1778125" y="3937569"/>
                  </a:lnTo>
                  <a:lnTo>
                    <a:pt x="1776154" y="3935985"/>
                  </a:lnTo>
                  <a:close/>
                </a:path>
                <a:path w="3709035" h="3943985">
                  <a:moveTo>
                    <a:pt x="1736733" y="3935985"/>
                  </a:moveTo>
                  <a:lnTo>
                    <a:pt x="1720965" y="3935985"/>
                  </a:lnTo>
                  <a:lnTo>
                    <a:pt x="1718994" y="3937569"/>
                  </a:lnTo>
                  <a:lnTo>
                    <a:pt x="1718994" y="3942323"/>
                  </a:lnTo>
                  <a:lnTo>
                    <a:pt x="1720965" y="3943908"/>
                  </a:lnTo>
                  <a:lnTo>
                    <a:pt x="1736733" y="3943908"/>
                  </a:lnTo>
                  <a:lnTo>
                    <a:pt x="1738704" y="3942323"/>
                  </a:lnTo>
                  <a:lnTo>
                    <a:pt x="1738704" y="3937569"/>
                  </a:lnTo>
                  <a:lnTo>
                    <a:pt x="1736733" y="3935985"/>
                  </a:lnTo>
                  <a:close/>
                </a:path>
                <a:path w="3709035" h="3943985">
                  <a:moveTo>
                    <a:pt x="1697394" y="3935985"/>
                  </a:moveTo>
                  <a:lnTo>
                    <a:pt x="1681626" y="3935985"/>
                  </a:lnTo>
                  <a:lnTo>
                    <a:pt x="1679655" y="3937569"/>
                  </a:lnTo>
                  <a:lnTo>
                    <a:pt x="1679655" y="3942323"/>
                  </a:lnTo>
                  <a:lnTo>
                    <a:pt x="1681626" y="3943908"/>
                  </a:lnTo>
                  <a:lnTo>
                    <a:pt x="1697394" y="3943908"/>
                  </a:lnTo>
                  <a:lnTo>
                    <a:pt x="1699365" y="3942323"/>
                  </a:lnTo>
                  <a:lnTo>
                    <a:pt x="1699365" y="3937569"/>
                  </a:lnTo>
                  <a:lnTo>
                    <a:pt x="1697394" y="3935985"/>
                  </a:lnTo>
                  <a:close/>
                </a:path>
                <a:path w="3709035" h="3943985">
                  <a:moveTo>
                    <a:pt x="1657973" y="3935985"/>
                  </a:moveTo>
                  <a:lnTo>
                    <a:pt x="1642205" y="3935985"/>
                  </a:lnTo>
                  <a:lnTo>
                    <a:pt x="1640234" y="3937569"/>
                  </a:lnTo>
                  <a:lnTo>
                    <a:pt x="1640234" y="3942323"/>
                  </a:lnTo>
                  <a:lnTo>
                    <a:pt x="1642205" y="3943908"/>
                  </a:lnTo>
                  <a:lnTo>
                    <a:pt x="1657973" y="3943908"/>
                  </a:lnTo>
                  <a:lnTo>
                    <a:pt x="1659944" y="3942323"/>
                  </a:lnTo>
                  <a:lnTo>
                    <a:pt x="1659944" y="3937569"/>
                  </a:lnTo>
                  <a:lnTo>
                    <a:pt x="1657973" y="3935985"/>
                  </a:lnTo>
                  <a:close/>
                </a:path>
                <a:path w="3709035" h="3943985">
                  <a:moveTo>
                    <a:pt x="1618553" y="3935985"/>
                  </a:moveTo>
                  <a:lnTo>
                    <a:pt x="1602784" y="3935985"/>
                  </a:lnTo>
                  <a:lnTo>
                    <a:pt x="1600813" y="3937569"/>
                  </a:lnTo>
                  <a:lnTo>
                    <a:pt x="1600813" y="3942323"/>
                  </a:lnTo>
                  <a:lnTo>
                    <a:pt x="1602784" y="3943908"/>
                  </a:lnTo>
                  <a:lnTo>
                    <a:pt x="1618553" y="3943908"/>
                  </a:lnTo>
                  <a:lnTo>
                    <a:pt x="1620524" y="3942323"/>
                  </a:lnTo>
                  <a:lnTo>
                    <a:pt x="1620524" y="3937569"/>
                  </a:lnTo>
                  <a:lnTo>
                    <a:pt x="1618553" y="3935985"/>
                  </a:lnTo>
                  <a:close/>
                </a:path>
                <a:path w="3709035" h="3943985">
                  <a:moveTo>
                    <a:pt x="1579132" y="3935985"/>
                  </a:moveTo>
                  <a:lnTo>
                    <a:pt x="1563363" y="3935985"/>
                  </a:lnTo>
                  <a:lnTo>
                    <a:pt x="1561392" y="3937569"/>
                  </a:lnTo>
                  <a:lnTo>
                    <a:pt x="1561392" y="3942323"/>
                  </a:lnTo>
                  <a:lnTo>
                    <a:pt x="1563363" y="3943908"/>
                  </a:lnTo>
                  <a:lnTo>
                    <a:pt x="1579132" y="3943908"/>
                  </a:lnTo>
                  <a:lnTo>
                    <a:pt x="1581103" y="3942323"/>
                  </a:lnTo>
                  <a:lnTo>
                    <a:pt x="1581103" y="3937569"/>
                  </a:lnTo>
                  <a:lnTo>
                    <a:pt x="1579132" y="3935985"/>
                  </a:lnTo>
                  <a:close/>
                </a:path>
                <a:path w="3709035" h="3943985">
                  <a:moveTo>
                    <a:pt x="1539711" y="3935985"/>
                  </a:moveTo>
                  <a:lnTo>
                    <a:pt x="1523943" y="3935985"/>
                  </a:lnTo>
                  <a:lnTo>
                    <a:pt x="1521972" y="3937569"/>
                  </a:lnTo>
                  <a:lnTo>
                    <a:pt x="1521972" y="3942323"/>
                  </a:lnTo>
                  <a:lnTo>
                    <a:pt x="1523943" y="3943908"/>
                  </a:lnTo>
                  <a:lnTo>
                    <a:pt x="1539711" y="3943908"/>
                  </a:lnTo>
                  <a:lnTo>
                    <a:pt x="1541682" y="3942323"/>
                  </a:lnTo>
                  <a:lnTo>
                    <a:pt x="1541682" y="3937569"/>
                  </a:lnTo>
                  <a:lnTo>
                    <a:pt x="1539711" y="3935985"/>
                  </a:lnTo>
                  <a:close/>
                </a:path>
                <a:path w="3709035" h="3943985">
                  <a:moveTo>
                    <a:pt x="1500372" y="3935985"/>
                  </a:moveTo>
                  <a:lnTo>
                    <a:pt x="1484604" y="3935985"/>
                  </a:lnTo>
                  <a:lnTo>
                    <a:pt x="1482633" y="3937569"/>
                  </a:lnTo>
                  <a:lnTo>
                    <a:pt x="1482633" y="3942323"/>
                  </a:lnTo>
                  <a:lnTo>
                    <a:pt x="1484604" y="3943908"/>
                  </a:lnTo>
                  <a:lnTo>
                    <a:pt x="1500372" y="3943908"/>
                  </a:lnTo>
                  <a:lnTo>
                    <a:pt x="1502343" y="3942323"/>
                  </a:lnTo>
                  <a:lnTo>
                    <a:pt x="1502343" y="3937569"/>
                  </a:lnTo>
                  <a:lnTo>
                    <a:pt x="1500372" y="3935985"/>
                  </a:lnTo>
                  <a:close/>
                </a:path>
                <a:path w="3709035" h="3943985">
                  <a:moveTo>
                    <a:pt x="1460951" y="3935985"/>
                  </a:moveTo>
                  <a:lnTo>
                    <a:pt x="1445183" y="3935985"/>
                  </a:lnTo>
                  <a:lnTo>
                    <a:pt x="1443212" y="3937569"/>
                  </a:lnTo>
                  <a:lnTo>
                    <a:pt x="1443212" y="3942323"/>
                  </a:lnTo>
                  <a:lnTo>
                    <a:pt x="1445183" y="3943908"/>
                  </a:lnTo>
                  <a:lnTo>
                    <a:pt x="1460951" y="3943908"/>
                  </a:lnTo>
                  <a:lnTo>
                    <a:pt x="1462922" y="3942323"/>
                  </a:lnTo>
                  <a:lnTo>
                    <a:pt x="1462922" y="3937569"/>
                  </a:lnTo>
                  <a:lnTo>
                    <a:pt x="1460951" y="3935985"/>
                  </a:lnTo>
                  <a:close/>
                </a:path>
                <a:path w="3709035" h="3943985">
                  <a:moveTo>
                    <a:pt x="1421531" y="3935985"/>
                  </a:moveTo>
                  <a:lnTo>
                    <a:pt x="1405762" y="3935985"/>
                  </a:lnTo>
                  <a:lnTo>
                    <a:pt x="1403791" y="3937569"/>
                  </a:lnTo>
                  <a:lnTo>
                    <a:pt x="1403791" y="3942323"/>
                  </a:lnTo>
                  <a:lnTo>
                    <a:pt x="1405762" y="3943908"/>
                  </a:lnTo>
                  <a:lnTo>
                    <a:pt x="1421531" y="3943908"/>
                  </a:lnTo>
                  <a:lnTo>
                    <a:pt x="1423502" y="3942323"/>
                  </a:lnTo>
                  <a:lnTo>
                    <a:pt x="1423502" y="3937569"/>
                  </a:lnTo>
                  <a:lnTo>
                    <a:pt x="1421531" y="3935985"/>
                  </a:lnTo>
                  <a:close/>
                </a:path>
                <a:path w="3709035" h="3943985">
                  <a:moveTo>
                    <a:pt x="1382110" y="3935985"/>
                  </a:moveTo>
                  <a:lnTo>
                    <a:pt x="1366341" y="3935985"/>
                  </a:lnTo>
                  <a:lnTo>
                    <a:pt x="1364370" y="3937569"/>
                  </a:lnTo>
                  <a:lnTo>
                    <a:pt x="1364370" y="3942323"/>
                  </a:lnTo>
                  <a:lnTo>
                    <a:pt x="1366341" y="3943908"/>
                  </a:lnTo>
                  <a:lnTo>
                    <a:pt x="1382110" y="3943908"/>
                  </a:lnTo>
                  <a:lnTo>
                    <a:pt x="1384081" y="3942323"/>
                  </a:lnTo>
                  <a:lnTo>
                    <a:pt x="1384081" y="3937569"/>
                  </a:lnTo>
                  <a:lnTo>
                    <a:pt x="1382110" y="3935985"/>
                  </a:lnTo>
                  <a:close/>
                </a:path>
                <a:path w="3709035" h="3943985">
                  <a:moveTo>
                    <a:pt x="1342689" y="3935985"/>
                  </a:moveTo>
                  <a:lnTo>
                    <a:pt x="1326921" y="3935985"/>
                  </a:lnTo>
                  <a:lnTo>
                    <a:pt x="1324950" y="3937569"/>
                  </a:lnTo>
                  <a:lnTo>
                    <a:pt x="1324950" y="3942323"/>
                  </a:lnTo>
                  <a:lnTo>
                    <a:pt x="1326921" y="3943908"/>
                  </a:lnTo>
                  <a:lnTo>
                    <a:pt x="1342689" y="3943908"/>
                  </a:lnTo>
                  <a:lnTo>
                    <a:pt x="1344660" y="3942323"/>
                  </a:lnTo>
                  <a:lnTo>
                    <a:pt x="1344660" y="3937569"/>
                  </a:lnTo>
                  <a:lnTo>
                    <a:pt x="1342689" y="3935985"/>
                  </a:lnTo>
                  <a:close/>
                </a:path>
                <a:path w="3709035" h="3943985">
                  <a:moveTo>
                    <a:pt x="1303350" y="3935985"/>
                  </a:moveTo>
                  <a:lnTo>
                    <a:pt x="1287582" y="3935985"/>
                  </a:lnTo>
                  <a:lnTo>
                    <a:pt x="1285611" y="3937569"/>
                  </a:lnTo>
                  <a:lnTo>
                    <a:pt x="1285611" y="3942323"/>
                  </a:lnTo>
                  <a:lnTo>
                    <a:pt x="1287582" y="3943908"/>
                  </a:lnTo>
                  <a:lnTo>
                    <a:pt x="1303350" y="3943908"/>
                  </a:lnTo>
                  <a:lnTo>
                    <a:pt x="1305321" y="3942323"/>
                  </a:lnTo>
                  <a:lnTo>
                    <a:pt x="1305321" y="3937569"/>
                  </a:lnTo>
                  <a:lnTo>
                    <a:pt x="1303350" y="3935985"/>
                  </a:lnTo>
                  <a:close/>
                </a:path>
                <a:path w="3709035" h="3943985">
                  <a:moveTo>
                    <a:pt x="1263929" y="3935985"/>
                  </a:moveTo>
                  <a:lnTo>
                    <a:pt x="1248161" y="3935985"/>
                  </a:lnTo>
                  <a:lnTo>
                    <a:pt x="1246190" y="3937569"/>
                  </a:lnTo>
                  <a:lnTo>
                    <a:pt x="1246190" y="3942323"/>
                  </a:lnTo>
                  <a:lnTo>
                    <a:pt x="1248161" y="3943908"/>
                  </a:lnTo>
                  <a:lnTo>
                    <a:pt x="1263929" y="3943908"/>
                  </a:lnTo>
                  <a:lnTo>
                    <a:pt x="1265901" y="3942323"/>
                  </a:lnTo>
                  <a:lnTo>
                    <a:pt x="1265901" y="3937569"/>
                  </a:lnTo>
                  <a:lnTo>
                    <a:pt x="1263929" y="3935985"/>
                  </a:lnTo>
                  <a:close/>
                </a:path>
                <a:path w="3709035" h="3943985">
                  <a:moveTo>
                    <a:pt x="1224509" y="3935985"/>
                  </a:moveTo>
                  <a:lnTo>
                    <a:pt x="1208740" y="3935985"/>
                  </a:lnTo>
                  <a:lnTo>
                    <a:pt x="1206769" y="3937569"/>
                  </a:lnTo>
                  <a:lnTo>
                    <a:pt x="1206769" y="3942323"/>
                  </a:lnTo>
                  <a:lnTo>
                    <a:pt x="1208740" y="3943908"/>
                  </a:lnTo>
                  <a:lnTo>
                    <a:pt x="1224509" y="3943908"/>
                  </a:lnTo>
                  <a:lnTo>
                    <a:pt x="1226480" y="3942323"/>
                  </a:lnTo>
                  <a:lnTo>
                    <a:pt x="1226480" y="3937569"/>
                  </a:lnTo>
                  <a:lnTo>
                    <a:pt x="1224509" y="3935985"/>
                  </a:lnTo>
                  <a:close/>
                </a:path>
                <a:path w="3709035" h="3943985">
                  <a:moveTo>
                    <a:pt x="1185088" y="3935985"/>
                  </a:moveTo>
                  <a:lnTo>
                    <a:pt x="1169320" y="3935985"/>
                  </a:lnTo>
                  <a:lnTo>
                    <a:pt x="1167348" y="3937569"/>
                  </a:lnTo>
                  <a:lnTo>
                    <a:pt x="1167348" y="3942323"/>
                  </a:lnTo>
                  <a:lnTo>
                    <a:pt x="1169320" y="3943908"/>
                  </a:lnTo>
                  <a:lnTo>
                    <a:pt x="1185088" y="3943908"/>
                  </a:lnTo>
                  <a:lnTo>
                    <a:pt x="1187059" y="3942323"/>
                  </a:lnTo>
                  <a:lnTo>
                    <a:pt x="1187059" y="3937569"/>
                  </a:lnTo>
                  <a:lnTo>
                    <a:pt x="1185088" y="3935985"/>
                  </a:lnTo>
                  <a:close/>
                </a:path>
                <a:path w="3709035" h="3943985">
                  <a:moveTo>
                    <a:pt x="1145667" y="3935985"/>
                  </a:moveTo>
                  <a:lnTo>
                    <a:pt x="1129899" y="3935985"/>
                  </a:lnTo>
                  <a:lnTo>
                    <a:pt x="1127928" y="3937569"/>
                  </a:lnTo>
                  <a:lnTo>
                    <a:pt x="1127928" y="3942323"/>
                  </a:lnTo>
                  <a:lnTo>
                    <a:pt x="1129899" y="3943908"/>
                  </a:lnTo>
                  <a:lnTo>
                    <a:pt x="1145667" y="3943908"/>
                  </a:lnTo>
                  <a:lnTo>
                    <a:pt x="1147638" y="3942323"/>
                  </a:lnTo>
                  <a:lnTo>
                    <a:pt x="1147638" y="3937569"/>
                  </a:lnTo>
                  <a:lnTo>
                    <a:pt x="1145667" y="3935985"/>
                  </a:lnTo>
                  <a:close/>
                </a:path>
                <a:path w="3709035" h="3943985">
                  <a:moveTo>
                    <a:pt x="1106328" y="3935985"/>
                  </a:moveTo>
                  <a:lnTo>
                    <a:pt x="1090560" y="3935985"/>
                  </a:lnTo>
                  <a:lnTo>
                    <a:pt x="1088589" y="3937569"/>
                  </a:lnTo>
                  <a:lnTo>
                    <a:pt x="1088589" y="3942323"/>
                  </a:lnTo>
                  <a:lnTo>
                    <a:pt x="1090560" y="3943908"/>
                  </a:lnTo>
                  <a:lnTo>
                    <a:pt x="1106328" y="3943908"/>
                  </a:lnTo>
                  <a:lnTo>
                    <a:pt x="1108299" y="3942323"/>
                  </a:lnTo>
                  <a:lnTo>
                    <a:pt x="1108299" y="3937569"/>
                  </a:lnTo>
                  <a:lnTo>
                    <a:pt x="1106328" y="3935985"/>
                  </a:lnTo>
                  <a:close/>
                </a:path>
                <a:path w="3709035" h="3943985">
                  <a:moveTo>
                    <a:pt x="1066908" y="3935985"/>
                  </a:moveTo>
                  <a:lnTo>
                    <a:pt x="1051139" y="3935985"/>
                  </a:lnTo>
                  <a:lnTo>
                    <a:pt x="1049168" y="3937569"/>
                  </a:lnTo>
                  <a:lnTo>
                    <a:pt x="1049168" y="3942323"/>
                  </a:lnTo>
                  <a:lnTo>
                    <a:pt x="1051139" y="3943908"/>
                  </a:lnTo>
                  <a:lnTo>
                    <a:pt x="1066908" y="3943908"/>
                  </a:lnTo>
                  <a:lnTo>
                    <a:pt x="1068879" y="3942323"/>
                  </a:lnTo>
                  <a:lnTo>
                    <a:pt x="1068879" y="3937569"/>
                  </a:lnTo>
                  <a:lnTo>
                    <a:pt x="1066908" y="3935985"/>
                  </a:lnTo>
                  <a:close/>
                </a:path>
                <a:path w="3709035" h="3943985">
                  <a:moveTo>
                    <a:pt x="1027487" y="3935985"/>
                  </a:moveTo>
                  <a:lnTo>
                    <a:pt x="1011718" y="3935985"/>
                  </a:lnTo>
                  <a:lnTo>
                    <a:pt x="1009747" y="3937569"/>
                  </a:lnTo>
                  <a:lnTo>
                    <a:pt x="1009747" y="3942323"/>
                  </a:lnTo>
                  <a:lnTo>
                    <a:pt x="1011718" y="3943908"/>
                  </a:lnTo>
                  <a:lnTo>
                    <a:pt x="1027487" y="3943908"/>
                  </a:lnTo>
                  <a:lnTo>
                    <a:pt x="1029458" y="3942323"/>
                  </a:lnTo>
                  <a:lnTo>
                    <a:pt x="1029458" y="3937569"/>
                  </a:lnTo>
                  <a:lnTo>
                    <a:pt x="1027487" y="3935985"/>
                  </a:lnTo>
                  <a:close/>
                </a:path>
                <a:path w="3709035" h="3943985">
                  <a:moveTo>
                    <a:pt x="988066" y="3935985"/>
                  </a:moveTo>
                  <a:lnTo>
                    <a:pt x="972298" y="3935985"/>
                  </a:lnTo>
                  <a:lnTo>
                    <a:pt x="970327" y="3937569"/>
                  </a:lnTo>
                  <a:lnTo>
                    <a:pt x="970327" y="3942323"/>
                  </a:lnTo>
                  <a:lnTo>
                    <a:pt x="972298" y="3943908"/>
                  </a:lnTo>
                  <a:lnTo>
                    <a:pt x="988066" y="3943908"/>
                  </a:lnTo>
                  <a:lnTo>
                    <a:pt x="990037" y="3942323"/>
                  </a:lnTo>
                  <a:lnTo>
                    <a:pt x="990037" y="3937569"/>
                  </a:lnTo>
                  <a:lnTo>
                    <a:pt x="988066" y="3935985"/>
                  </a:lnTo>
                  <a:close/>
                </a:path>
                <a:path w="3709035" h="3943985">
                  <a:moveTo>
                    <a:pt x="948645" y="3935985"/>
                  </a:moveTo>
                  <a:lnTo>
                    <a:pt x="932877" y="3935985"/>
                  </a:lnTo>
                  <a:lnTo>
                    <a:pt x="930906" y="3937569"/>
                  </a:lnTo>
                  <a:lnTo>
                    <a:pt x="930906" y="3942323"/>
                  </a:lnTo>
                  <a:lnTo>
                    <a:pt x="932877" y="3943908"/>
                  </a:lnTo>
                  <a:lnTo>
                    <a:pt x="948645" y="3943908"/>
                  </a:lnTo>
                  <a:lnTo>
                    <a:pt x="950616" y="3942323"/>
                  </a:lnTo>
                  <a:lnTo>
                    <a:pt x="950616" y="3937569"/>
                  </a:lnTo>
                  <a:lnTo>
                    <a:pt x="948645" y="3935985"/>
                  </a:lnTo>
                  <a:close/>
                </a:path>
                <a:path w="3709035" h="3943985">
                  <a:moveTo>
                    <a:pt x="909306" y="3935985"/>
                  </a:moveTo>
                  <a:lnTo>
                    <a:pt x="893538" y="3935985"/>
                  </a:lnTo>
                  <a:lnTo>
                    <a:pt x="891567" y="3937569"/>
                  </a:lnTo>
                  <a:lnTo>
                    <a:pt x="891567" y="3942323"/>
                  </a:lnTo>
                  <a:lnTo>
                    <a:pt x="893538" y="3943908"/>
                  </a:lnTo>
                  <a:lnTo>
                    <a:pt x="909306" y="3943908"/>
                  </a:lnTo>
                  <a:lnTo>
                    <a:pt x="911277" y="3942323"/>
                  </a:lnTo>
                  <a:lnTo>
                    <a:pt x="911277" y="3937569"/>
                  </a:lnTo>
                  <a:lnTo>
                    <a:pt x="909306" y="3935985"/>
                  </a:lnTo>
                  <a:close/>
                </a:path>
                <a:path w="3709035" h="3943985">
                  <a:moveTo>
                    <a:pt x="869886" y="3935985"/>
                  </a:moveTo>
                  <a:lnTo>
                    <a:pt x="854117" y="3935985"/>
                  </a:lnTo>
                  <a:lnTo>
                    <a:pt x="852146" y="3937569"/>
                  </a:lnTo>
                  <a:lnTo>
                    <a:pt x="852146" y="3942323"/>
                  </a:lnTo>
                  <a:lnTo>
                    <a:pt x="854117" y="3943908"/>
                  </a:lnTo>
                  <a:lnTo>
                    <a:pt x="869886" y="3943908"/>
                  </a:lnTo>
                  <a:lnTo>
                    <a:pt x="871857" y="3942323"/>
                  </a:lnTo>
                  <a:lnTo>
                    <a:pt x="871857" y="3937569"/>
                  </a:lnTo>
                  <a:lnTo>
                    <a:pt x="869886" y="3935985"/>
                  </a:lnTo>
                  <a:close/>
                </a:path>
                <a:path w="3709035" h="3943985">
                  <a:moveTo>
                    <a:pt x="830465" y="3935985"/>
                  </a:moveTo>
                  <a:lnTo>
                    <a:pt x="814696" y="3935985"/>
                  </a:lnTo>
                  <a:lnTo>
                    <a:pt x="812725" y="3937569"/>
                  </a:lnTo>
                  <a:lnTo>
                    <a:pt x="812725" y="3942323"/>
                  </a:lnTo>
                  <a:lnTo>
                    <a:pt x="814696" y="3943908"/>
                  </a:lnTo>
                  <a:lnTo>
                    <a:pt x="830465" y="3943908"/>
                  </a:lnTo>
                  <a:lnTo>
                    <a:pt x="832436" y="3942323"/>
                  </a:lnTo>
                  <a:lnTo>
                    <a:pt x="832436" y="3937569"/>
                  </a:lnTo>
                  <a:lnTo>
                    <a:pt x="830465" y="3935985"/>
                  </a:lnTo>
                  <a:close/>
                </a:path>
                <a:path w="3709035" h="3943985">
                  <a:moveTo>
                    <a:pt x="791044" y="3935985"/>
                  </a:moveTo>
                  <a:lnTo>
                    <a:pt x="775276" y="3935985"/>
                  </a:lnTo>
                  <a:lnTo>
                    <a:pt x="773305" y="3937569"/>
                  </a:lnTo>
                  <a:lnTo>
                    <a:pt x="773305" y="3942323"/>
                  </a:lnTo>
                  <a:lnTo>
                    <a:pt x="775276" y="3943908"/>
                  </a:lnTo>
                  <a:lnTo>
                    <a:pt x="791044" y="3943908"/>
                  </a:lnTo>
                  <a:lnTo>
                    <a:pt x="793015" y="3942323"/>
                  </a:lnTo>
                  <a:lnTo>
                    <a:pt x="793015" y="3937569"/>
                  </a:lnTo>
                  <a:lnTo>
                    <a:pt x="791044" y="3935985"/>
                  </a:lnTo>
                  <a:close/>
                </a:path>
                <a:path w="3709035" h="3943985">
                  <a:moveTo>
                    <a:pt x="751623" y="3935985"/>
                  </a:moveTo>
                  <a:lnTo>
                    <a:pt x="735855" y="3935985"/>
                  </a:lnTo>
                  <a:lnTo>
                    <a:pt x="733884" y="3937569"/>
                  </a:lnTo>
                  <a:lnTo>
                    <a:pt x="733884" y="3942323"/>
                  </a:lnTo>
                  <a:lnTo>
                    <a:pt x="735855" y="3943908"/>
                  </a:lnTo>
                  <a:lnTo>
                    <a:pt x="751623" y="3943908"/>
                  </a:lnTo>
                  <a:lnTo>
                    <a:pt x="753594" y="3942323"/>
                  </a:lnTo>
                  <a:lnTo>
                    <a:pt x="753594" y="3937569"/>
                  </a:lnTo>
                  <a:lnTo>
                    <a:pt x="751623" y="3935985"/>
                  </a:lnTo>
                  <a:close/>
                </a:path>
                <a:path w="3709035" h="3943985">
                  <a:moveTo>
                    <a:pt x="712284" y="3935985"/>
                  </a:moveTo>
                  <a:lnTo>
                    <a:pt x="696516" y="3935985"/>
                  </a:lnTo>
                  <a:lnTo>
                    <a:pt x="694545" y="3937569"/>
                  </a:lnTo>
                  <a:lnTo>
                    <a:pt x="694545" y="3942323"/>
                  </a:lnTo>
                  <a:lnTo>
                    <a:pt x="696516" y="3943908"/>
                  </a:lnTo>
                  <a:lnTo>
                    <a:pt x="712284" y="3943908"/>
                  </a:lnTo>
                  <a:lnTo>
                    <a:pt x="714173" y="3942323"/>
                  </a:lnTo>
                  <a:lnTo>
                    <a:pt x="714173" y="3937569"/>
                  </a:lnTo>
                  <a:lnTo>
                    <a:pt x="712284" y="3935985"/>
                  </a:lnTo>
                  <a:close/>
                </a:path>
                <a:path w="3709035" h="3943985">
                  <a:moveTo>
                    <a:pt x="672864" y="3935985"/>
                  </a:moveTo>
                  <a:lnTo>
                    <a:pt x="657095" y="3935985"/>
                  </a:lnTo>
                  <a:lnTo>
                    <a:pt x="655124" y="3937569"/>
                  </a:lnTo>
                  <a:lnTo>
                    <a:pt x="655124" y="3942323"/>
                  </a:lnTo>
                  <a:lnTo>
                    <a:pt x="657095" y="3943908"/>
                  </a:lnTo>
                  <a:lnTo>
                    <a:pt x="672864" y="3943908"/>
                  </a:lnTo>
                  <a:lnTo>
                    <a:pt x="674835" y="3942323"/>
                  </a:lnTo>
                  <a:lnTo>
                    <a:pt x="674835" y="3937569"/>
                  </a:lnTo>
                  <a:lnTo>
                    <a:pt x="672864" y="3935985"/>
                  </a:lnTo>
                  <a:close/>
                </a:path>
                <a:path w="3709035" h="3943985">
                  <a:moveTo>
                    <a:pt x="633443" y="3935985"/>
                  </a:moveTo>
                  <a:lnTo>
                    <a:pt x="617674" y="3935985"/>
                  </a:lnTo>
                  <a:lnTo>
                    <a:pt x="615703" y="3937569"/>
                  </a:lnTo>
                  <a:lnTo>
                    <a:pt x="615703" y="3942323"/>
                  </a:lnTo>
                  <a:lnTo>
                    <a:pt x="617674" y="3943908"/>
                  </a:lnTo>
                  <a:lnTo>
                    <a:pt x="633443" y="3943908"/>
                  </a:lnTo>
                  <a:lnTo>
                    <a:pt x="635414" y="3942323"/>
                  </a:lnTo>
                  <a:lnTo>
                    <a:pt x="635414" y="3937569"/>
                  </a:lnTo>
                  <a:lnTo>
                    <a:pt x="633443" y="3935985"/>
                  </a:lnTo>
                  <a:close/>
                </a:path>
                <a:path w="3709035" h="3943985">
                  <a:moveTo>
                    <a:pt x="594022" y="3935985"/>
                  </a:moveTo>
                  <a:lnTo>
                    <a:pt x="578254" y="3935985"/>
                  </a:lnTo>
                  <a:lnTo>
                    <a:pt x="576283" y="3937569"/>
                  </a:lnTo>
                  <a:lnTo>
                    <a:pt x="576283" y="3942323"/>
                  </a:lnTo>
                  <a:lnTo>
                    <a:pt x="578254" y="3943908"/>
                  </a:lnTo>
                  <a:lnTo>
                    <a:pt x="594022" y="3943908"/>
                  </a:lnTo>
                  <a:lnTo>
                    <a:pt x="595993" y="3942323"/>
                  </a:lnTo>
                  <a:lnTo>
                    <a:pt x="595993" y="3937569"/>
                  </a:lnTo>
                  <a:lnTo>
                    <a:pt x="594022" y="3935985"/>
                  </a:lnTo>
                  <a:close/>
                </a:path>
                <a:path w="3709035" h="3943985">
                  <a:moveTo>
                    <a:pt x="554601" y="3935985"/>
                  </a:moveTo>
                  <a:lnTo>
                    <a:pt x="538833" y="3935985"/>
                  </a:lnTo>
                  <a:lnTo>
                    <a:pt x="536862" y="3937569"/>
                  </a:lnTo>
                  <a:lnTo>
                    <a:pt x="536862" y="3942323"/>
                  </a:lnTo>
                  <a:lnTo>
                    <a:pt x="538833" y="3943908"/>
                  </a:lnTo>
                  <a:lnTo>
                    <a:pt x="554601" y="3943908"/>
                  </a:lnTo>
                  <a:lnTo>
                    <a:pt x="556572" y="3942323"/>
                  </a:lnTo>
                  <a:lnTo>
                    <a:pt x="556572" y="3937569"/>
                  </a:lnTo>
                  <a:lnTo>
                    <a:pt x="554601" y="3935985"/>
                  </a:lnTo>
                  <a:close/>
                </a:path>
                <a:path w="3709035" h="3943985">
                  <a:moveTo>
                    <a:pt x="515180" y="3935985"/>
                  </a:moveTo>
                  <a:lnTo>
                    <a:pt x="499494" y="3935985"/>
                  </a:lnTo>
                  <a:lnTo>
                    <a:pt x="497523" y="3937569"/>
                  </a:lnTo>
                  <a:lnTo>
                    <a:pt x="497523" y="3942323"/>
                  </a:lnTo>
                  <a:lnTo>
                    <a:pt x="499494" y="3943908"/>
                  </a:lnTo>
                  <a:lnTo>
                    <a:pt x="515180" y="3943908"/>
                  </a:lnTo>
                  <a:lnTo>
                    <a:pt x="517151" y="3942323"/>
                  </a:lnTo>
                  <a:lnTo>
                    <a:pt x="517151" y="3937569"/>
                  </a:lnTo>
                  <a:lnTo>
                    <a:pt x="515180" y="3935985"/>
                  </a:lnTo>
                  <a:close/>
                </a:path>
                <a:path w="3709035" h="3943985">
                  <a:moveTo>
                    <a:pt x="475842" y="3935985"/>
                  </a:moveTo>
                  <a:lnTo>
                    <a:pt x="460073" y="3935985"/>
                  </a:lnTo>
                  <a:lnTo>
                    <a:pt x="458102" y="3937569"/>
                  </a:lnTo>
                  <a:lnTo>
                    <a:pt x="458102" y="3942323"/>
                  </a:lnTo>
                  <a:lnTo>
                    <a:pt x="460073" y="3943908"/>
                  </a:lnTo>
                  <a:lnTo>
                    <a:pt x="475842" y="3943908"/>
                  </a:lnTo>
                  <a:lnTo>
                    <a:pt x="477813" y="3942323"/>
                  </a:lnTo>
                  <a:lnTo>
                    <a:pt x="477813" y="3937569"/>
                  </a:lnTo>
                  <a:lnTo>
                    <a:pt x="475842" y="3935985"/>
                  </a:lnTo>
                  <a:close/>
                </a:path>
                <a:path w="3709035" h="3943985">
                  <a:moveTo>
                    <a:pt x="436421" y="3935985"/>
                  </a:moveTo>
                  <a:lnTo>
                    <a:pt x="420653" y="3935985"/>
                  </a:lnTo>
                  <a:lnTo>
                    <a:pt x="418681" y="3937569"/>
                  </a:lnTo>
                  <a:lnTo>
                    <a:pt x="418681" y="3942323"/>
                  </a:lnTo>
                  <a:lnTo>
                    <a:pt x="420653" y="3943908"/>
                  </a:lnTo>
                  <a:lnTo>
                    <a:pt x="436421" y="3943908"/>
                  </a:lnTo>
                  <a:lnTo>
                    <a:pt x="438392" y="3942323"/>
                  </a:lnTo>
                  <a:lnTo>
                    <a:pt x="438392" y="3937569"/>
                  </a:lnTo>
                  <a:lnTo>
                    <a:pt x="436421" y="3935985"/>
                  </a:lnTo>
                  <a:close/>
                </a:path>
                <a:path w="3709035" h="3943985">
                  <a:moveTo>
                    <a:pt x="397000" y="3935985"/>
                  </a:moveTo>
                  <a:lnTo>
                    <a:pt x="381232" y="3935985"/>
                  </a:lnTo>
                  <a:lnTo>
                    <a:pt x="379261" y="3937569"/>
                  </a:lnTo>
                  <a:lnTo>
                    <a:pt x="379261" y="3942323"/>
                  </a:lnTo>
                  <a:lnTo>
                    <a:pt x="381232" y="3943908"/>
                  </a:lnTo>
                  <a:lnTo>
                    <a:pt x="397000" y="3943908"/>
                  </a:lnTo>
                  <a:lnTo>
                    <a:pt x="398971" y="3942323"/>
                  </a:lnTo>
                  <a:lnTo>
                    <a:pt x="398971" y="3937569"/>
                  </a:lnTo>
                  <a:lnTo>
                    <a:pt x="397000" y="3935985"/>
                  </a:lnTo>
                  <a:close/>
                </a:path>
                <a:path w="3709035" h="3943985">
                  <a:moveTo>
                    <a:pt x="357579" y="3935985"/>
                  </a:moveTo>
                  <a:lnTo>
                    <a:pt x="341811" y="3935985"/>
                  </a:lnTo>
                  <a:lnTo>
                    <a:pt x="339840" y="3937569"/>
                  </a:lnTo>
                  <a:lnTo>
                    <a:pt x="339840" y="3942323"/>
                  </a:lnTo>
                  <a:lnTo>
                    <a:pt x="341811" y="3943908"/>
                  </a:lnTo>
                  <a:lnTo>
                    <a:pt x="357579" y="3943908"/>
                  </a:lnTo>
                  <a:lnTo>
                    <a:pt x="359550" y="3942323"/>
                  </a:lnTo>
                  <a:lnTo>
                    <a:pt x="359550" y="3937569"/>
                  </a:lnTo>
                  <a:lnTo>
                    <a:pt x="357579" y="3935985"/>
                  </a:lnTo>
                  <a:close/>
                </a:path>
                <a:path w="3709035" h="3943985">
                  <a:moveTo>
                    <a:pt x="318158" y="3935985"/>
                  </a:moveTo>
                  <a:lnTo>
                    <a:pt x="302472" y="3935985"/>
                  </a:lnTo>
                  <a:lnTo>
                    <a:pt x="300501" y="3937569"/>
                  </a:lnTo>
                  <a:lnTo>
                    <a:pt x="300501" y="3942323"/>
                  </a:lnTo>
                  <a:lnTo>
                    <a:pt x="302472" y="3943908"/>
                  </a:lnTo>
                  <a:lnTo>
                    <a:pt x="318158" y="3943908"/>
                  </a:lnTo>
                  <a:lnTo>
                    <a:pt x="320129" y="3942323"/>
                  </a:lnTo>
                  <a:lnTo>
                    <a:pt x="320129" y="3937569"/>
                  </a:lnTo>
                  <a:lnTo>
                    <a:pt x="318158" y="3935985"/>
                  </a:lnTo>
                  <a:close/>
                </a:path>
                <a:path w="3709035" h="3943985">
                  <a:moveTo>
                    <a:pt x="278820" y="3935985"/>
                  </a:moveTo>
                  <a:lnTo>
                    <a:pt x="263051" y="3935985"/>
                  </a:lnTo>
                  <a:lnTo>
                    <a:pt x="261080" y="3937569"/>
                  </a:lnTo>
                  <a:lnTo>
                    <a:pt x="261080" y="3942323"/>
                  </a:lnTo>
                  <a:lnTo>
                    <a:pt x="263051" y="3943908"/>
                  </a:lnTo>
                  <a:lnTo>
                    <a:pt x="278820" y="3943908"/>
                  </a:lnTo>
                  <a:lnTo>
                    <a:pt x="280791" y="3942323"/>
                  </a:lnTo>
                  <a:lnTo>
                    <a:pt x="280791" y="3937569"/>
                  </a:lnTo>
                  <a:lnTo>
                    <a:pt x="278820" y="3935985"/>
                  </a:lnTo>
                  <a:close/>
                </a:path>
                <a:path w="3709035" h="3943985">
                  <a:moveTo>
                    <a:pt x="239399" y="3935985"/>
                  </a:moveTo>
                  <a:lnTo>
                    <a:pt x="223631" y="3935985"/>
                  </a:lnTo>
                  <a:lnTo>
                    <a:pt x="221660" y="3937569"/>
                  </a:lnTo>
                  <a:lnTo>
                    <a:pt x="221660" y="3942323"/>
                  </a:lnTo>
                  <a:lnTo>
                    <a:pt x="223631" y="3943908"/>
                  </a:lnTo>
                  <a:lnTo>
                    <a:pt x="239399" y="3943908"/>
                  </a:lnTo>
                  <a:lnTo>
                    <a:pt x="241370" y="3942323"/>
                  </a:lnTo>
                  <a:lnTo>
                    <a:pt x="241370" y="3937569"/>
                  </a:lnTo>
                  <a:lnTo>
                    <a:pt x="239399" y="3935985"/>
                  </a:lnTo>
                  <a:close/>
                </a:path>
                <a:path w="3709035" h="3943985">
                  <a:moveTo>
                    <a:pt x="199978" y="3935985"/>
                  </a:moveTo>
                  <a:lnTo>
                    <a:pt x="184218" y="3935985"/>
                  </a:lnTo>
                  <a:lnTo>
                    <a:pt x="182247" y="3937569"/>
                  </a:lnTo>
                  <a:lnTo>
                    <a:pt x="182247" y="3942323"/>
                  </a:lnTo>
                  <a:lnTo>
                    <a:pt x="184218" y="3943908"/>
                  </a:lnTo>
                  <a:lnTo>
                    <a:pt x="199978" y="3943908"/>
                  </a:lnTo>
                  <a:lnTo>
                    <a:pt x="201949" y="3942323"/>
                  </a:lnTo>
                  <a:lnTo>
                    <a:pt x="201949" y="3937569"/>
                  </a:lnTo>
                  <a:lnTo>
                    <a:pt x="199978" y="3935985"/>
                  </a:lnTo>
                  <a:close/>
                </a:path>
                <a:path w="3709035" h="3943985">
                  <a:moveTo>
                    <a:pt x="160574" y="3935985"/>
                  </a:moveTo>
                  <a:lnTo>
                    <a:pt x="144814" y="3935985"/>
                  </a:lnTo>
                  <a:lnTo>
                    <a:pt x="142843" y="3937569"/>
                  </a:lnTo>
                  <a:lnTo>
                    <a:pt x="142843" y="3942323"/>
                  </a:lnTo>
                  <a:lnTo>
                    <a:pt x="144814" y="3943908"/>
                  </a:lnTo>
                  <a:lnTo>
                    <a:pt x="160574" y="3943908"/>
                  </a:lnTo>
                  <a:lnTo>
                    <a:pt x="162545" y="3942323"/>
                  </a:lnTo>
                  <a:lnTo>
                    <a:pt x="162545" y="3937569"/>
                  </a:lnTo>
                  <a:lnTo>
                    <a:pt x="160574" y="3935985"/>
                  </a:lnTo>
                  <a:close/>
                </a:path>
                <a:path w="3709035" h="3943985">
                  <a:moveTo>
                    <a:pt x="121169" y="3935985"/>
                  </a:moveTo>
                  <a:lnTo>
                    <a:pt x="105409" y="3935985"/>
                  </a:lnTo>
                  <a:lnTo>
                    <a:pt x="103438" y="3937569"/>
                  </a:lnTo>
                  <a:lnTo>
                    <a:pt x="103438" y="3942323"/>
                  </a:lnTo>
                  <a:lnTo>
                    <a:pt x="105409" y="3943908"/>
                  </a:lnTo>
                  <a:lnTo>
                    <a:pt x="121169" y="3943908"/>
                  </a:lnTo>
                  <a:lnTo>
                    <a:pt x="123140" y="3942323"/>
                  </a:lnTo>
                  <a:lnTo>
                    <a:pt x="123140" y="3937569"/>
                  </a:lnTo>
                  <a:lnTo>
                    <a:pt x="121169" y="3935985"/>
                  </a:lnTo>
                  <a:close/>
                </a:path>
                <a:path w="3709035" h="3943985">
                  <a:moveTo>
                    <a:pt x="81765" y="3935985"/>
                  </a:moveTo>
                  <a:lnTo>
                    <a:pt x="66005" y="3935985"/>
                  </a:lnTo>
                  <a:lnTo>
                    <a:pt x="64034" y="3937569"/>
                  </a:lnTo>
                  <a:lnTo>
                    <a:pt x="64034" y="3942323"/>
                  </a:lnTo>
                  <a:lnTo>
                    <a:pt x="66005" y="3943908"/>
                  </a:lnTo>
                  <a:lnTo>
                    <a:pt x="81765" y="3943908"/>
                  </a:lnTo>
                  <a:lnTo>
                    <a:pt x="83736" y="3942323"/>
                  </a:lnTo>
                  <a:lnTo>
                    <a:pt x="83736" y="3937569"/>
                  </a:lnTo>
                  <a:lnTo>
                    <a:pt x="81765" y="3935985"/>
                  </a:lnTo>
                  <a:close/>
                </a:path>
                <a:path w="3709035" h="3943985">
                  <a:moveTo>
                    <a:pt x="42361" y="3935985"/>
                  </a:moveTo>
                  <a:lnTo>
                    <a:pt x="26600" y="3935985"/>
                  </a:lnTo>
                  <a:lnTo>
                    <a:pt x="24629" y="3937569"/>
                  </a:lnTo>
                  <a:lnTo>
                    <a:pt x="24629" y="3942323"/>
                  </a:lnTo>
                  <a:lnTo>
                    <a:pt x="26600" y="3943908"/>
                  </a:lnTo>
                  <a:lnTo>
                    <a:pt x="42361" y="3943908"/>
                  </a:lnTo>
                  <a:lnTo>
                    <a:pt x="44332" y="3942323"/>
                  </a:lnTo>
                  <a:lnTo>
                    <a:pt x="44332" y="3937569"/>
                  </a:lnTo>
                  <a:lnTo>
                    <a:pt x="42361" y="3935985"/>
                  </a:lnTo>
                  <a:close/>
                </a:path>
                <a:path w="3709035" h="3943985">
                  <a:moveTo>
                    <a:pt x="7884" y="3923315"/>
                  </a:moveTo>
                  <a:lnTo>
                    <a:pt x="1971" y="3923315"/>
                  </a:lnTo>
                  <a:lnTo>
                    <a:pt x="0" y="3924900"/>
                  </a:lnTo>
                  <a:lnTo>
                    <a:pt x="0" y="3937569"/>
                  </a:lnTo>
                  <a:lnTo>
                    <a:pt x="1971" y="3939154"/>
                  </a:lnTo>
                  <a:lnTo>
                    <a:pt x="7884" y="3939154"/>
                  </a:lnTo>
                  <a:lnTo>
                    <a:pt x="9855" y="3937569"/>
                  </a:lnTo>
                  <a:lnTo>
                    <a:pt x="9855" y="3924900"/>
                  </a:lnTo>
                  <a:lnTo>
                    <a:pt x="7884" y="3923315"/>
                  </a:lnTo>
                  <a:close/>
                </a:path>
                <a:path w="3709035" h="3943985">
                  <a:moveTo>
                    <a:pt x="7884" y="3891637"/>
                  </a:moveTo>
                  <a:lnTo>
                    <a:pt x="1971" y="3891637"/>
                  </a:lnTo>
                  <a:lnTo>
                    <a:pt x="0" y="3893222"/>
                  </a:lnTo>
                  <a:lnTo>
                    <a:pt x="0" y="3905892"/>
                  </a:lnTo>
                  <a:lnTo>
                    <a:pt x="1971" y="3907476"/>
                  </a:lnTo>
                  <a:lnTo>
                    <a:pt x="7884" y="3907476"/>
                  </a:lnTo>
                  <a:lnTo>
                    <a:pt x="9855" y="3905892"/>
                  </a:lnTo>
                  <a:lnTo>
                    <a:pt x="9855" y="3893222"/>
                  </a:lnTo>
                  <a:lnTo>
                    <a:pt x="7884" y="3891637"/>
                  </a:lnTo>
                  <a:close/>
                </a:path>
                <a:path w="3709035" h="3943985">
                  <a:moveTo>
                    <a:pt x="7884" y="3859959"/>
                  </a:moveTo>
                  <a:lnTo>
                    <a:pt x="1971" y="3859959"/>
                  </a:lnTo>
                  <a:lnTo>
                    <a:pt x="0" y="3861544"/>
                  </a:lnTo>
                  <a:lnTo>
                    <a:pt x="0" y="3874214"/>
                  </a:lnTo>
                  <a:lnTo>
                    <a:pt x="1971" y="3875798"/>
                  </a:lnTo>
                  <a:lnTo>
                    <a:pt x="7884" y="3875798"/>
                  </a:lnTo>
                  <a:lnTo>
                    <a:pt x="9855" y="3874214"/>
                  </a:lnTo>
                  <a:lnTo>
                    <a:pt x="9855" y="3861544"/>
                  </a:lnTo>
                  <a:lnTo>
                    <a:pt x="7884" y="3859959"/>
                  </a:lnTo>
                  <a:close/>
                </a:path>
                <a:path w="3709035" h="3943985">
                  <a:moveTo>
                    <a:pt x="7884" y="3828281"/>
                  </a:moveTo>
                  <a:lnTo>
                    <a:pt x="1971" y="3828281"/>
                  </a:lnTo>
                  <a:lnTo>
                    <a:pt x="0" y="3829866"/>
                  </a:lnTo>
                  <a:lnTo>
                    <a:pt x="0" y="3842536"/>
                  </a:lnTo>
                  <a:lnTo>
                    <a:pt x="1971" y="3844120"/>
                  </a:lnTo>
                  <a:lnTo>
                    <a:pt x="7884" y="3844120"/>
                  </a:lnTo>
                  <a:lnTo>
                    <a:pt x="9855" y="3842536"/>
                  </a:lnTo>
                  <a:lnTo>
                    <a:pt x="9855" y="3829866"/>
                  </a:lnTo>
                  <a:lnTo>
                    <a:pt x="7884" y="3828281"/>
                  </a:lnTo>
                  <a:close/>
                </a:path>
                <a:path w="3709035" h="3943985">
                  <a:moveTo>
                    <a:pt x="7884" y="3796597"/>
                  </a:moveTo>
                  <a:lnTo>
                    <a:pt x="1971" y="3796597"/>
                  </a:lnTo>
                  <a:lnTo>
                    <a:pt x="0" y="3798181"/>
                  </a:lnTo>
                  <a:lnTo>
                    <a:pt x="0" y="3810858"/>
                  </a:lnTo>
                  <a:lnTo>
                    <a:pt x="1971" y="3812442"/>
                  </a:lnTo>
                  <a:lnTo>
                    <a:pt x="7884" y="3812442"/>
                  </a:lnTo>
                  <a:lnTo>
                    <a:pt x="9855" y="3810858"/>
                  </a:lnTo>
                  <a:lnTo>
                    <a:pt x="9855" y="3798181"/>
                  </a:lnTo>
                  <a:lnTo>
                    <a:pt x="7884" y="3796597"/>
                  </a:lnTo>
                  <a:close/>
                </a:path>
                <a:path w="3709035" h="3943985">
                  <a:moveTo>
                    <a:pt x="7884" y="3764906"/>
                  </a:moveTo>
                  <a:lnTo>
                    <a:pt x="1971" y="3764906"/>
                  </a:lnTo>
                  <a:lnTo>
                    <a:pt x="0" y="3766490"/>
                  </a:lnTo>
                  <a:lnTo>
                    <a:pt x="0" y="3779167"/>
                  </a:lnTo>
                  <a:lnTo>
                    <a:pt x="1971" y="3780751"/>
                  </a:lnTo>
                  <a:lnTo>
                    <a:pt x="7884" y="3780751"/>
                  </a:lnTo>
                  <a:lnTo>
                    <a:pt x="9855" y="3779167"/>
                  </a:lnTo>
                  <a:lnTo>
                    <a:pt x="9855" y="3766490"/>
                  </a:lnTo>
                  <a:lnTo>
                    <a:pt x="7884" y="3764906"/>
                  </a:lnTo>
                  <a:close/>
                </a:path>
                <a:path w="3709035" h="3943985">
                  <a:moveTo>
                    <a:pt x="7884" y="3733214"/>
                  </a:moveTo>
                  <a:lnTo>
                    <a:pt x="1971" y="3733214"/>
                  </a:lnTo>
                  <a:lnTo>
                    <a:pt x="0" y="3734799"/>
                  </a:lnTo>
                  <a:lnTo>
                    <a:pt x="0" y="3747475"/>
                  </a:lnTo>
                  <a:lnTo>
                    <a:pt x="1971" y="3749060"/>
                  </a:lnTo>
                  <a:lnTo>
                    <a:pt x="7884" y="3749060"/>
                  </a:lnTo>
                  <a:lnTo>
                    <a:pt x="9855" y="3747475"/>
                  </a:lnTo>
                  <a:lnTo>
                    <a:pt x="9855" y="3734799"/>
                  </a:lnTo>
                  <a:lnTo>
                    <a:pt x="7884" y="3733214"/>
                  </a:lnTo>
                  <a:close/>
                </a:path>
                <a:path w="3709035" h="3943985">
                  <a:moveTo>
                    <a:pt x="7884" y="3701589"/>
                  </a:moveTo>
                  <a:lnTo>
                    <a:pt x="1971" y="3701589"/>
                  </a:lnTo>
                  <a:lnTo>
                    <a:pt x="0" y="3703174"/>
                  </a:lnTo>
                  <a:lnTo>
                    <a:pt x="0" y="3715850"/>
                  </a:lnTo>
                  <a:lnTo>
                    <a:pt x="1971" y="3717435"/>
                  </a:lnTo>
                  <a:lnTo>
                    <a:pt x="7884" y="3717435"/>
                  </a:lnTo>
                  <a:lnTo>
                    <a:pt x="9855" y="3715850"/>
                  </a:lnTo>
                  <a:lnTo>
                    <a:pt x="9855" y="3703174"/>
                  </a:lnTo>
                  <a:lnTo>
                    <a:pt x="7884" y="3701589"/>
                  </a:lnTo>
                  <a:close/>
                </a:path>
                <a:path w="3709035" h="3943985">
                  <a:moveTo>
                    <a:pt x="7884" y="3669898"/>
                  </a:moveTo>
                  <a:lnTo>
                    <a:pt x="1971" y="3669898"/>
                  </a:lnTo>
                  <a:lnTo>
                    <a:pt x="0" y="3671483"/>
                  </a:lnTo>
                  <a:lnTo>
                    <a:pt x="0" y="3684159"/>
                  </a:lnTo>
                  <a:lnTo>
                    <a:pt x="1971" y="3685744"/>
                  </a:lnTo>
                  <a:lnTo>
                    <a:pt x="7884" y="3685744"/>
                  </a:lnTo>
                  <a:lnTo>
                    <a:pt x="9855" y="3684159"/>
                  </a:lnTo>
                  <a:lnTo>
                    <a:pt x="9855" y="3671483"/>
                  </a:lnTo>
                  <a:lnTo>
                    <a:pt x="7884" y="3669898"/>
                  </a:lnTo>
                  <a:close/>
                </a:path>
                <a:path w="3709035" h="3943985">
                  <a:moveTo>
                    <a:pt x="7884" y="3638207"/>
                  </a:moveTo>
                  <a:lnTo>
                    <a:pt x="1971" y="3638207"/>
                  </a:lnTo>
                  <a:lnTo>
                    <a:pt x="0" y="3639792"/>
                  </a:lnTo>
                  <a:lnTo>
                    <a:pt x="0" y="3652468"/>
                  </a:lnTo>
                  <a:lnTo>
                    <a:pt x="1971" y="3654053"/>
                  </a:lnTo>
                  <a:lnTo>
                    <a:pt x="7884" y="3654053"/>
                  </a:lnTo>
                  <a:lnTo>
                    <a:pt x="9855" y="3652468"/>
                  </a:lnTo>
                  <a:lnTo>
                    <a:pt x="9855" y="3639792"/>
                  </a:lnTo>
                  <a:lnTo>
                    <a:pt x="7884" y="3638207"/>
                  </a:lnTo>
                  <a:close/>
                </a:path>
                <a:path w="3709035" h="3943985">
                  <a:moveTo>
                    <a:pt x="7884" y="3606516"/>
                  </a:moveTo>
                  <a:lnTo>
                    <a:pt x="1971" y="3606516"/>
                  </a:lnTo>
                  <a:lnTo>
                    <a:pt x="0" y="3608101"/>
                  </a:lnTo>
                  <a:lnTo>
                    <a:pt x="0" y="3620777"/>
                  </a:lnTo>
                  <a:lnTo>
                    <a:pt x="1971" y="3622362"/>
                  </a:lnTo>
                  <a:lnTo>
                    <a:pt x="7884" y="3622362"/>
                  </a:lnTo>
                  <a:lnTo>
                    <a:pt x="9855" y="3620777"/>
                  </a:lnTo>
                  <a:lnTo>
                    <a:pt x="9855" y="3608101"/>
                  </a:lnTo>
                  <a:lnTo>
                    <a:pt x="7884" y="3606516"/>
                  </a:lnTo>
                  <a:close/>
                </a:path>
                <a:path w="3709035" h="3943985">
                  <a:moveTo>
                    <a:pt x="7884" y="3574825"/>
                  </a:moveTo>
                  <a:lnTo>
                    <a:pt x="1971" y="3574825"/>
                  </a:lnTo>
                  <a:lnTo>
                    <a:pt x="0" y="3576409"/>
                  </a:lnTo>
                  <a:lnTo>
                    <a:pt x="0" y="3589086"/>
                  </a:lnTo>
                  <a:lnTo>
                    <a:pt x="1971" y="3590670"/>
                  </a:lnTo>
                  <a:lnTo>
                    <a:pt x="7884" y="3590670"/>
                  </a:lnTo>
                  <a:lnTo>
                    <a:pt x="9855" y="3589086"/>
                  </a:lnTo>
                  <a:lnTo>
                    <a:pt x="9855" y="3576409"/>
                  </a:lnTo>
                  <a:lnTo>
                    <a:pt x="7884" y="3574825"/>
                  </a:lnTo>
                  <a:close/>
                </a:path>
                <a:path w="3709035" h="3943985">
                  <a:moveTo>
                    <a:pt x="7884" y="3543200"/>
                  </a:moveTo>
                  <a:lnTo>
                    <a:pt x="1971" y="3543200"/>
                  </a:lnTo>
                  <a:lnTo>
                    <a:pt x="0" y="3544784"/>
                  </a:lnTo>
                  <a:lnTo>
                    <a:pt x="0" y="3557461"/>
                  </a:lnTo>
                  <a:lnTo>
                    <a:pt x="1971" y="3559045"/>
                  </a:lnTo>
                  <a:lnTo>
                    <a:pt x="7884" y="3559045"/>
                  </a:lnTo>
                  <a:lnTo>
                    <a:pt x="9855" y="3557461"/>
                  </a:lnTo>
                  <a:lnTo>
                    <a:pt x="9855" y="3544784"/>
                  </a:lnTo>
                  <a:lnTo>
                    <a:pt x="7884" y="3543200"/>
                  </a:lnTo>
                  <a:close/>
                </a:path>
                <a:path w="3709035" h="3943985">
                  <a:moveTo>
                    <a:pt x="7884" y="3511509"/>
                  </a:moveTo>
                  <a:lnTo>
                    <a:pt x="1971" y="3511509"/>
                  </a:lnTo>
                  <a:lnTo>
                    <a:pt x="0" y="3513093"/>
                  </a:lnTo>
                  <a:lnTo>
                    <a:pt x="0" y="3525770"/>
                  </a:lnTo>
                  <a:lnTo>
                    <a:pt x="1971" y="3527354"/>
                  </a:lnTo>
                  <a:lnTo>
                    <a:pt x="7884" y="3527354"/>
                  </a:lnTo>
                  <a:lnTo>
                    <a:pt x="9855" y="3525770"/>
                  </a:lnTo>
                  <a:lnTo>
                    <a:pt x="9855" y="3513093"/>
                  </a:lnTo>
                  <a:lnTo>
                    <a:pt x="7884" y="3511509"/>
                  </a:lnTo>
                  <a:close/>
                </a:path>
                <a:path w="3709035" h="3943985">
                  <a:moveTo>
                    <a:pt x="7884" y="3479817"/>
                  </a:moveTo>
                  <a:lnTo>
                    <a:pt x="1971" y="3479817"/>
                  </a:lnTo>
                  <a:lnTo>
                    <a:pt x="0" y="3481402"/>
                  </a:lnTo>
                  <a:lnTo>
                    <a:pt x="0" y="3494079"/>
                  </a:lnTo>
                  <a:lnTo>
                    <a:pt x="1971" y="3495663"/>
                  </a:lnTo>
                  <a:lnTo>
                    <a:pt x="7884" y="3495663"/>
                  </a:lnTo>
                  <a:lnTo>
                    <a:pt x="9855" y="3494079"/>
                  </a:lnTo>
                  <a:lnTo>
                    <a:pt x="9855" y="3481402"/>
                  </a:lnTo>
                  <a:lnTo>
                    <a:pt x="7884" y="3479817"/>
                  </a:lnTo>
                  <a:close/>
                </a:path>
                <a:path w="3709035" h="3943985">
                  <a:moveTo>
                    <a:pt x="7884" y="3448126"/>
                  </a:moveTo>
                  <a:lnTo>
                    <a:pt x="1971" y="3448126"/>
                  </a:lnTo>
                  <a:lnTo>
                    <a:pt x="0" y="3449711"/>
                  </a:lnTo>
                  <a:lnTo>
                    <a:pt x="0" y="3462387"/>
                  </a:lnTo>
                  <a:lnTo>
                    <a:pt x="1971" y="3463972"/>
                  </a:lnTo>
                  <a:lnTo>
                    <a:pt x="7884" y="3463972"/>
                  </a:lnTo>
                  <a:lnTo>
                    <a:pt x="9855" y="3462387"/>
                  </a:lnTo>
                  <a:lnTo>
                    <a:pt x="9855" y="3449711"/>
                  </a:lnTo>
                  <a:lnTo>
                    <a:pt x="7884" y="3448126"/>
                  </a:lnTo>
                  <a:close/>
                </a:path>
                <a:path w="3709035" h="3943985">
                  <a:moveTo>
                    <a:pt x="7884" y="3416435"/>
                  </a:moveTo>
                  <a:lnTo>
                    <a:pt x="1971" y="3416435"/>
                  </a:lnTo>
                  <a:lnTo>
                    <a:pt x="0" y="3418020"/>
                  </a:lnTo>
                  <a:lnTo>
                    <a:pt x="0" y="3430696"/>
                  </a:lnTo>
                  <a:lnTo>
                    <a:pt x="1971" y="3432281"/>
                  </a:lnTo>
                  <a:lnTo>
                    <a:pt x="7884" y="3432281"/>
                  </a:lnTo>
                  <a:lnTo>
                    <a:pt x="9855" y="3430696"/>
                  </a:lnTo>
                  <a:lnTo>
                    <a:pt x="9855" y="3418020"/>
                  </a:lnTo>
                  <a:lnTo>
                    <a:pt x="7884" y="3416435"/>
                  </a:lnTo>
                  <a:close/>
                </a:path>
                <a:path w="3709035" h="3943985">
                  <a:moveTo>
                    <a:pt x="7884" y="3384810"/>
                  </a:moveTo>
                  <a:lnTo>
                    <a:pt x="1971" y="3384810"/>
                  </a:lnTo>
                  <a:lnTo>
                    <a:pt x="0" y="3386395"/>
                  </a:lnTo>
                  <a:lnTo>
                    <a:pt x="0" y="3399071"/>
                  </a:lnTo>
                  <a:lnTo>
                    <a:pt x="1971" y="3400656"/>
                  </a:lnTo>
                  <a:lnTo>
                    <a:pt x="7884" y="3400656"/>
                  </a:lnTo>
                  <a:lnTo>
                    <a:pt x="9855" y="3399071"/>
                  </a:lnTo>
                  <a:lnTo>
                    <a:pt x="9855" y="3386395"/>
                  </a:lnTo>
                  <a:lnTo>
                    <a:pt x="7884" y="3384810"/>
                  </a:lnTo>
                  <a:close/>
                </a:path>
                <a:path w="3709035" h="3943985">
                  <a:moveTo>
                    <a:pt x="7884" y="3353119"/>
                  </a:moveTo>
                  <a:lnTo>
                    <a:pt x="1971" y="3353119"/>
                  </a:lnTo>
                  <a:lnTo>
                    <a:pt x="0" y="3354704"/>
                  </a:lnTo>
                  <a:lnTo>
                    <a:pt x="0" y="3367380"/>
                  </a:lnTo>
                  <a:lnTo>
                    <a:pt x="1971" y="3368965"/>
                  </a:lnTo>
                  <a:lnTo>
                    <a:pt x="7884" y="3368965"/>
                  </a:lnTo>
                  <a:lnTo>
                    <a:pt x="9855" y="3367380"/>
                  </a:lnTo>
                  <a:lnTo>
                    <a:pt x="9855" y="3354704"/>
                  </a:lnTo>
                  <a:lnTo>
                    <a:pt x="7884" y="3353119"/>
                  </a:lnTo>
                  <a:close/>
                </a:path>
                <a:path w="3709035" h="3943985">
                  <a:moveTo>
                    <a:pt x="7884" y="3321428"/>
                  </a:moveTo>
                  <a:lnTo>
                    <a:pt x="1971" y="3321428"/>
                  </a:lnTo>
                  <a:lnTo>
                    <a:pt x="0" y="3323012"/>
                  </a:lnTo>
                  <a:lnTo>
                    <a:pt x="0" y="3335689"/>
                  </a:lnTo>
                  <a:lnTo>
                    <a:pt x="1971" y="3337273"/>
                  </a:lnTo>
                  <a:lnTo>
                    <a:pt x="7884" y="3337273"/>
                  </a:lnTo>
                  <a:lnTo>
                    <a:pt x="9855" y="3335689"/>
                  </a:lnTo>
                  <a:lnTo>
                    <a:pt x="9855" y="3323012"/>
                  </a:lnTo>
                  <a:lnTo>
                    <a:pt x="7884" y="3321428"/>
                  </a:lnTo>
                  <a:close/>
                </a:path>
                <a:path w="3709035" h="3943985">
                  <a:moveTo>
                    <a:pt x="7884" y="3289737"/>
                  </a:moveTo>
                  <a:lnTo>
                    <a:pt x="1971" y="3289737"/>
                  </a:lnTo>
                  <a:lnTo>
                    <a:pt x="0" y="3291321"/>
                  </a:lnTo>
                  <a:lnTo>
                    <a:pt x="0" y="3303998"/>
                  </a:lnTo>
                  <a:lnTo>
                    <a:pt x="1971" y="3305582"/>
                  </a:lnTo>
                  <a:lnTo>
                    <a:pt x="7884" y="3305582"/>
                  </a:lnTo>
                  <a:lnTo>
                    <a:pt x="9855" y="3303998"/>
                  </a:lnTo>
                  <a:lnTo>
                    <a:pt x="9855" y="3291321"/>
                  </a:lnTo>
                  <a:lnTo>
                    <a:pt x="7884" y="3289737"/>
                  </a:lnTo>
                  <a:close/>
                </a:path>
                <a:path w="3709035" h="3943985">
                  <a:moveTo>
                    <a:pt x="7884" y="3258046"/>
                  </a:moveTo>
                  <a:lnTo>
                    <a:pt x="1971" y="3258046"/>
                  </a:lnTo>
                  <a:lnTo>
                    <a:pt x="0" y="3259630"/>
                  </a:lnTo>
                  <a:lnTo>
                    <a:pt x="0" y="3272307"/>
                  </a:lnTo>
                  <a:lnTo>
                    <a:pt x="1971" y="3273891"/>
                  </a:lnTo>
                  <a:lnTo>
                    <a:pt x="7884" y="3273891"/>
                  </a:lnTo>
                  <a:lnTo>
                    <a:pt x="9855" y="3272307"/>
                  </a:lnTo>
                  <a:lnTo>
                    <a:pt x="9855" y="3259630"/>
                  </a:lnTo>
                  <a:lnTo>
                    <a:pt x="7884" y="3258046"/>
                  </a:lnTo>
                  <a:close/>
                </a:path>
                <a:path w="3709035" h="3943985">
                  <a:moveTo>
                    <a:pt x="7884" y="3226421"/>
                  </a:moveTo>
                  <a:lnTo>
                    <a:pt x="1971" y="3226421"/>
                  </a:lnTo>
                  <a:lnTo>
                    <a:pt x="0" y="3228005"/>
                  </a:lnTo>
                  <a:lnTo>
                    <a:pt x="0" y="3240682"/>
                  </a:lnTo>
                  <a:lnTo>
                    <a:pt x="1971" y="3242266"/>
                  </a:lnTo>
                  <a:lnTo>
                    <a:pt x="7884" y="3242266"/>
                  </a:lnTo>
                  <a:lnTo>
                    <a:pt x="9855" y="3240682"/>
                  </a:lnTo>
                  <a:lnTo>
                    <a:pt x="9855" y="3228005"/>
                  </a:lnTo>
                  <a:lnTo>
                    <a:pt x="7884" y="3226421"/>
                  </a:lnTo>
                  <a:close/>
                </a:path>
                <a:path w="3709035" h="3943985">
                  <a:moveTo>
                    <a:pt x="7884" y="3194729"/>
                  </a:moveTo>
                  <a:lnTo>
                    <a:pt x="1971" y="3194729"/>
                  </a:lnTo>
                  <a:lnTo>
                    <a:pt x="0" y="3196314"/>
                  </a:lnTo>
                  <a:lnTo>
                    <a:pt x="0" y="3208990"/>
                  </a:lnTo>
                  <a:lnTo>
                    <a:pt x="1971" y="3210575"/>
                  </a:lnTo>
                  <a:lnTo>
                    <a:pt x="7884" y="3210575"/>
                  </a:lnTo>
                  <a:lnTo>
                    <a:pt x="9855" y="3208990"/>
                  </a:lnTo>
                  <a:lnTo>
                    <a:pt x="9855" y="3196314"/>
                  </a:lnTo>
                  <a:lnTo>
                    <a:pt x="7884" y="3194729"/>
                  </a:lnTo>
                  <a:close/>
                </a:path>
                <a:path w="3709035" h="3943985">
                  <a:moveTo>
                    <a:pt x="7884" y="3163038"/>
                  </a:moveTo>
                  <a:lnTo>
                    <a:pt x="1971" y="3163038"/>
                  </a:lnTo>
                  <a:lnTo>
                    <a:pt x="0" y="3164623"/>
                  </a:lnTo>
                  <a:lnTo>
                    <a:pt x="0" y="3177299"/>
                  </a:lnTo>
                  <a:lnTo>
                    <a:pt x="1971" y="3178884"/>
                  </a:lnTo>
                  <a:lnTo>
                    <a:pt x="7884" y="3178884"/>
                  </a:lnTo>
                  <a:lnTo>
                    <a:pt x="9855" y="3177299"/>
                  </a:lnTo>
                  <a:lnTo>
                    <a:pt x="9855" y="3164623"/>
                  </a:lnTo>
                  <a:lnTo>
                    <a:pt x="7884" y="3163038"/>
                  </a:lnTo>
                  <a:close/>
                </a:path>
                <a:path w="3709035" h="3943985">
                  <a:moveTo>
                    <a:pt x="7884" y="3131347"/>
                  </a:moveTo>
                  <a:lnTo>
                    <a:pt x="1971" y="3131347"/>
                  </a:lnTo>
                  <a:lnTo>
                    <a:pt x="0" y="3132932"/>
                  </a:lnTo>
                  <a:lnTo>
                    <a:pt x="0" y="3145608"/>
                  </a:lnTo>
                  <a:lnTo>
                    <a:pt x="1971" y="3147193"/>
                  </a:lnTo>
                  <a:lnTo>
                    <a:pt x="7884" y="3147193"/>
                  </a:lnTo>
                  <a:lnTo>
                    <a:pt x="9855" y="3145608"/>
                  </a:lnTo>
                  <a:lnTo>
                    <a:pt x="9855" y="3132932"/>
                  </a:lnTo>
                  <a:lnTo>
                    <a:pt x="7884" y="3131347"/>
                  </a:lnTo>
                  <a:close/>
                </a:path>
                <a:path w="3709035" h="3943985">
                  <a:moveTo>
                    <a:pt x="7884" y="3099656"/>
                  </a:moveTo>
                  <a:lnTo>
                    <a:pt x="1971" y="3099656"/>
                  </a:lnTo>
                  <a:lnTo>
                    <a:pt x="0" y="3101241"/>
                  </a:lnTo>
                  <a:lnTo>
                    <a:pt x="0" y="3113917"/>
                  </a:lnTo>
                  <a:lnTo>
                    <a:pt x="1971" y="3115502"/>
                  </a:lnTo>
                  <a:lnTo>
                    <a:pt x="7884" y="3115502"/>
                  </a:lnTo>
                  <a:lnTo>
                    <a:pt x="9855" y="3113917"/>
                  </a:lnTo>
                  <a:lnTo>
                    <a:pt x="9855" y="3101241"/>
                  </a:lnTo>
                  <a:lnTo>
                    <a:pt x="7884" y="3099656"/>
                  </a:lnTo>
                  <a:close/>
                </a:path>
                <a:path w="3709035" h="3943985">
                  <a:moveTo>
                    <a:pt x="7884" y="3068031"/>
                  </a:moveTo>
                  <a:lnTo>
                    <a:pt x="1971" y="3068031"/>
                  </a:lnTo>
                  <a:lnTo>
                    <a:pt x="0" y="3069615"/>
                  </a:lnTo>
                  <a:lnTo>
                    <a:pt x="0" y="3082292"/>
                  </a:lnTo>
                  <a:lnTo>
                    <a:pt x="1971" y="3083876"/>
                  </a:lnTo>
                  <a:lnTo>
                    <a:pt x="7884" y="3083876"/>
                  </a:lnTo>
                  <a:lnTo>
                    <a:pt x="9855" y="3082292"/>
                  </a:lnTo>
                  <a:lnTo>
                    <a:pt x="9855" y="3069615"/>
                  </a:lnTo>
                  <a:lnTo>
                    <a:pt x="7884" y="3068031"/>
                  </a:lnTo>
                  <a:close/>
                </a:path>
                <a:path w="3709035" h="3943985">
                  <a:moveTo>
                    <a:pt x="7884" y="3036340"/>
                  </a:moveTo>
                  <a:lnTo>
                    <a:pt x="1971" y="3036340"/>
                  </a:lnTo>
                  <a:lnTo>
                    <a:pt x="0" y="3037924"/>
                  </a:lnTo>
                  <a:lnTo>
                    <a:pt x="0" y="3050601"/>
                  </a:lnTo>
                  <a:lnTo>
                    <a:pt x="1971" y="3052185"/>
                  </a:lnTo>
                  <a:lnTo>
                    <a:pt x="7884" y="3052185"/>
                  </a:lnTo>
                  <a:lnTo>
                    <a:pt x="9855" y="3050601"/>
                  </a:lnTo>
                  <a:lnTo>
                    <a:pt x="9855" y="3037924"/>
                  </a:lnTo>
                  <a:lnTo>
                    <a:pt x="7884" y="3036340"/>
                  </a:lnTo>
                  <a:close/>
                </a:path>
                <a:path w="3709035" h="3943985">
                  <a:moveTo>
                    <a:pt x="7884" y="3004649"/>
                  </a:moveTo>
                  <a:lnTo>
                    <a:pt x="1971" y="3004649"/>
                  </a:lnTo>
                  <a:lnTo>
                    <a:pt x="0" y="3006233"/>
                  </a:lnTo>
                  <a:lnTo>
                    <a:pt x="0" y="3018910"/>
                  </a:lnTo>
                  <a:lnTo>
                    <a:pt x="1971" y="3020494"/>
                  </a:lnTo>
                  <a:lnTo>
                    <a:pt x="7884" y="3020494"/>
                  </a:lnTo>
                  <a:lnTo>
                    <a:pt x="9855" y="3018910"/>
                  </a:lnTo>
                  <a:lnTo>
                    <a:pt x="9855" y="3006233"/>
                  </a:lnTo>
                  <a:lnTo>
                    <a:pt x="7884" y="3004649"/>
                  </a:lnTo>
                  <a:close/>
                </a:path>
                <a:path w="3709035" h="3943985">
                  <a:moveTo>
                    <a:pt x="7884" y="2972958"/>
                  </a:moveTo>
                  <a:lnTo>
                    <a:pt x="1971" y="2972958"/>
                  </a:lnTo>
                  <a:lnTo>
                    <a:pt x="0" y="2974542"/>
                  </a:lnTo>
                  <a:lnTo>
                    <a:pt x="0" y="2987219"/>
                  </a:lnTo>
                  <a:lnTo>
                    <a:pt x="1971" y="2988803"/>
                  </a:lnTo>
                  <a:lnTo>
                    <a:pt x="7884" y="2988803"/>
                  </a:lnTo>
                  <a:lnTo>
                    <a:pt x="9855" y="2987219"/>
                  </a:lnTo>
                  <a:lnTo>
                    <a:pt x="9855" y="2974542"/>
                  </a:lnTo>
                  <a:lnTo>
                    <a:pt x="7884" y="2972958"/>
                  </a:lnTo>
                  <a:close/>
                </a:path>
                <a:path w="3709035" h="3943985">
                  <a:moveTo>
                    <a:pt x="7884" y="2941266"/>
                  </a:moveTo>
                  <a:lnTo>
                    <a:pt x="1971" y="2941266"/>
                  </a:lnTo>
                  <a:lnTo>
                    <a:pt x="0" y="2942851"/>
                  </a:lnTo>
                  <a:lnTo>
                    <a:pt x="0" y="2955527"/>
                  </a:lnTo>
                  <a:lnTo>
                    <a:pt x="1971" y="2957112"/>
                  </a:lnTo>
                  <a:lnTo>
                    <a:pt x="7884" y="2957112"/>
                  </a:lnTo>
                  <a:lnTo>
                    <a:pt x="9855" y="2955527"/>
                  </a:lnTo>
                  <a:lnTo>
                    <a:pt x="9855" y="2942851"/>
                  </a:lnTo>
                  <a:lnTo>
                    <a:pt x="7884" y="2941266"/>
                  </a:lnTo>
                  <a:close/>
                </a:path>
                <a:path w="3709035" h="3943985">
                  <a:moveTo>
                    <a:pt x="7884" y="2909641"/>
                  </a:moveTo>
                  <a:lnTo>
                    <a:pt x="1971" y="2909641"/>
                  </a:lnTo>
                  <a:lnTo>
                    <a:pt x="0" y="2911226"/>
                  </a:lnTo>
                  <a:lnTo>
                    <a:pt x="0" y="2923902"/>
                  </a:lnTo>
                  <a:lnTo>
                    <a:pt x="1971" y="2925487"/>
                  </a:lnTo>
                  <a:lnTo>
                    <a:pt x="7884" y="2925487"/>
                  </a:lnTo>
                  <a:lnTo>
                    <a:pt x="9855" y="2923902"/>
                  </a:lnTo>
                  <a:lnTo>
                    <a:pt x="9855" y="2911226"/>
                  </a:lnTo>
                  <a:lnTo>
                    <a:pt x="7884" y="2909641"/>
                  </a:lnTo>
                  <a:close/>
                </a:path>
                <a:path w="3709035" h="3943985">
                  <a:moveTo>
                    <a:pt x="7884" y="2877950"/>
                  </a:moveTo>
                  <a:lnTo>
                    <a:pt x="1971" y="2877950"/>
                  </a:lnTo>
                  <a:lnTo>
                    <a:pt x="0" y="2879535"/>
                  </a:lnTo>
                  <a:lnTo>
                    <a:pt x="0" y="2892211"/>
                  </a:lnTo>
                  <a:lnTo>
                    <a:pt x="1971" y="2893796"/>
                  </a:lnTo>
                  <a:lnTo>
                    <a:pt x="7884" y="2893796"/>
                  </a:lnTo>
                  <a:lnTo>
                    <a:pt x="9855" y="2892211"/>
                  </a:lnTo>
                  <a:lnTo>
                    <a:pt x="9855" y="2879535"/>
                  </a:lnTo>
                  <a:lnTo>
                    <a:pt x="7884" y="2877950"/>
                  </a:lnTo>
                  <a:close/>
                </a:path>
                <a:path w="3709035" h="3943985">
                  <a:moveTo>
                    <a:pt x="7884" y="2846259"/>
                  </a:moveTo>
                  <a:lnTo>
                    <a:pt x="1971" y="2846259"/>
                  </a:lnTo>
                  <a:lnTo>
                    <a:pt x="0" y="2847844"/>
                  </a:lnTo>
                  <a:lnTo>
                    <a:pt x="0" y="2860520"/>
                  </a:lnTo>
                  <a:lnTo>
                    <a:pt x="1971" y="2862105"/>
                  </a:lnTo>
                  <a:lnTo>
                    <a:pt x="7884" y="2862105"/>
                  </a:lnTo>
                  <a:lnTo>
                    <a:pt x="9855" y="2860520"/>
                  </a:lnTo>
                  <a:lnTo>
                    <a:pt x="9855" y="2847844"/>
                  </a:lnTo>
                  <a:lnTo>
                    <a:pt x="7884" y="2846259"/>
                  </a:lnTo>
                  <a:close/>
                </a:path>
                <a:path w="3709035" h="3943985">
                  <a:moveTo>
                    <a:pt x="7884" y="2814568"/>
                  </a:moveTo>
                  <a:lnTo>
                    <a:pt x="1971" y="2814568"/>
                  </a:lnTo>
                  <a:lnTo>
                    <a:pt x="0" y="2816152"/>
                  </a:lnTo>
                  <a:lnTo>
                    <a:pt x="0" y="2828829"/>
                  </a:lnTo>
                  <a:lnTo>
                    <a:pt x="1971" y="2830413"/>
                  </a:lnTo>
                  <a:lnTo>
                    <a:pt x="7884" y="2830413"/>
                  </a:lnTo>
                  <a:lnTo>
                    <a:pt x="9855" y="2828829"/>
                  </a:lnTo>
                  <a:lnTo>
                    <a:pt x="9855" y="2816152"/>
                  </a:lnTo>
                  <a:lnTo>
                    <a:pt x="7884" y="2814568"/>
                  </a:lnTo>
                  <a:close/>
                </a:path>
                <a:path w="3709035" h="3943985">
                  <a:moveTo>
                    <a:pt x="7884" y="2782877"/>
                  </a:moveTo>
                  <a:lnTo>
                    <a:pt x="1971" y="2782877"/>
                  </a:lnTo>
                  <a:lnTo>
                    <a:pt x="0" y="2784461"/>
                  </a:lnTo>
                  <a:lnTo>
                    <a:pt x="0" y="2797138"/>
                  </a:lnTo>
                  <a:lnTo>
                    <a:pt x="1971" y="2798722"/>
                  </a:lnTo>
                  <a:lnTo>
                    <a:pt x="7884" y="2798722"/>
                  </a:lnTo>
                  <a:lnTo>
                    <a:pt x="9855" y="2797138"/>
                  </a:lnTo>
                  <a:lnTo>
                    <a:pt x="9855" y="2784461"/>
                  </a:lnTo>
                  <a:lnTo>
                    <a:pt x="7884" y="2782877"/>
                  </a:lnTo>
                  <a:close/>
                </a:path>
                <a:path w="3709035" h="3943985">
                  <a:moveTo>
                    <a:pt x="7884" y="2751252"/>
                  </a:moveTo>
                  <a:lnTo>
                    <a:pt x="1971" y="2751252"/>
                  </a:lnTo>
                  <a:lnTo>
                    <a:pt x="0" y="2752836"/>
                  </a:lnTo>
                  <a:lnTo>
                    <a:pt x="0" y="2765447"/>
                  </a:lnTo>
                  <a:lnTo>
                    <a:pt x="1971" y="2767031"/>
                  </a:lnTo>
                  <a:lnTo>
                    <a:pt x="7884" y="2767031"/>
                  </a:lnTo>
                  <a:lnTo>
                    <a:pt x="9855" y="2765447"/>
                  </a:lnTo>
                  <a:lnTo>
                    <a:pt x="9855" y="2752836"/>
                  </a:lnTo>
                  <a:lnTo>
                    <a:pt x="7884" y="2751252"/>
                  </a:lnTo>
                  <a:close/>
                </a:path>
                <a:path w="3709035" h="3943985">
                  <a:moveTo>
                    <a:pt x="7884" y="2719561"/>
                  </a:moveTo>
                  <a:lnTo>
                    <a:pt x="1971" y="2719561"/>
                  </a:lnTo>
                  <a:lnTo>
                    <a:pt x="0" y="2721145"/>
                  </a:lnTo>
                  <a:lnTo>
                    <a:pt x="0" y="2733822"/>
                  </a:lnTo>
                  <a:lnTo>
                    <a:pt x="1971" y="2735406"/>
                  </a:lnTo>
                  <a:lnTo>
                    <a:pt x="7884" y="2735406"/>
                  </a:lnTo>
                  <a:lnTo>
                    <a:pt x="9855" y="2733822"/>
                  </a:lnTo>
                  <a:lnTo>
                    <a:pt x="9855" y="2721145"/>
                  </a:lnTo>
                  <a:lnTo>
                    <a:pt x="7884" y="2719561"/>
                  </a:lnTo>
                  <a:close/>
                </a:path>
                <a:path w="3709035" h="3943985">
                  <a:moveTo>
                    <a:pt x="7884" y="2687869"/>
                  </a:moveTo>
                  <a:lnTo>
                    <a:pt x="1971" y="2687869"/>
                  </a:lnTo>
                  <a:lnTo>
                    <a:pt x="0" y="2689454"/>
                  </a:lnTo>
                  <a:lnTo>
                    <a:pt x="0" y="2702130"/>
                  </a:lnTo>
                  <a:lnTo>
                    <a:pt x="1971" y="2703715"/>
                  </a:lnTo>
                  <a:lnTo>
                    <a:pt x="7884" y="2703715"/>
                  </a:lnTo>
                  <a:lnTo>
                    <a:pt x="9855" y="2702130"/>
                  </a:lnTo>
                  <a:lnTo>
                    <a:pt x="9855" y="2689454"/>
                  </a:lnTo>
                  <a:lnTo>
                    <a:pt x="7884" y="2687869"/>
                  </a:lnTo>
                  <a:close/>
                </a:path>
                <a:path w="3709035" h="3943985">
                  <a:moveTo>
                    <a:pt x="7884" y="2656178"/>
                  </a:moveTo>
                  <a:lnTo>
                    <a:pt x="1971" y="2656178"/>
                  </a:lnTo>
                  <a:lnTo>
                    <a:pt x="0" y="2657763"/>
                  </a:lnTo>
                  <a:lnTo>
                    <a:pt x="0" y="2670439"/>
                  </a:lnTo>
                  <a:lnTo>
                    <a:pt x="1971" y="2672024"/>
                  </a:lnTo>
                  <a:lnTo>
                    <a:pt x="7884" y="2672024"/>
                  </a:lnTo>
                  <a:lnTo>
                    <a:pt x="9855" y="2670439"/>
                  </a:lnTo>
                  <a:lnTo>
                    <a:pt x="9855" y="2657763"/>
                  </a:lnTo>
                  <a:lnTo>
                    <a:pt x="7884" y="2656178"/>
                  </a:lnTo>
                  <a:close/>
                </a:path>
                <a:path w="3709035" h="3943985">
                  <a:moveTo>
                    <a:pt x="7884" y="2624487"/>
                  </a:moveTo>
                  <a:lnTo>
                    <a:pt x="1971" y="2624487"/>
                  </a:lnTo>
                  <a:lnTo>
                    <a:pt x="0" y="2626072"/>
                  </a:lnTo>
                  <a:lnTo>
                    <a:pt x="0" y="2638748"/>
                  </a:lnTo>
                  <a:lnTo>
                    <a:pt x="1971" y="2640333"/>
                  </a:lnTo>
                  <a:lnTo>
                    <a:pt x="7884" y="2640333"/>
                  </a:lnTo>
                  <a:lnTo>
                    <a:pt x="9855" y="2638748"/>
                  </a:lnTo>
                  <a:lnTo>
                    <a:pt x="9855" y="2626072"/>
                  </a:lnTo>
                  <a:lnTo>
                    <a:pt x="7884" y="2624487"/>
                  </a:lnTo>
                  <a:close/>
                </a:path>
                <a:path w="3709035" h="3943985">
                  <a:moveTo>
                    <a:pt x="7884" y="2592862"/>
                  </a:moveTo>
                  <a:lnTo>
                    <a:pt x="1971" y="2592862"/>
                  </a:lnTo>
                  <a:lnTo>
                    <a:pt x="0" y="2594447"/>
                  </a:lnTo>
                  <a:lnTo>
                    <a:pt x="0" y="2607057"/>
                  </a:lnTo>
                  <a:lnTo>
                    <a:pt x="1971" y="2608642"/>
                  </a:lnTo>
                  <a:lnTo>
                    <a:pt x="7884" y="2608642"/>
                  </a:lnTo>
                  <a:lnTo>
                    <a:pt x="9855" y="2607057"/>
                  </a:lnTo>
                  <a:lnTo>
                    <a:pt x="9855" y="2594447"/>
                  </a:lnTo>
                  <a:lnTo>
                    <a:pt x="7884" y="2592862"/>
                  </a:lnTo>
                  <a:close/>
                </a:path>
                <a:path w="3709035" h="3943985">
                  <a:moveTo>
                    <a:pt x="7884" y="2561171"/>
                  </a:moveTo>
                  <a:lnTo>
                    <a:pt x="1971" y="2561171"/>
                  </a:lnTo>
                  <a:lnTo>
                    <a:pt x="0" y="2562755"/>
                  </a:lnTo>
                  <a:lnTo>
                    <a:pt x="0" y="2575432"/>
                  </a:lnTo>
                  <a:lnTo>
                    <a:pt x="1971" y="2577016"/>
                  </a:lnTo>
                  <a:lnTo>
                    <a:pt x="7884" y="2577016"/>
                  </a:lnTo>
                  <a:lnTo>
                    <a:pt x="9855" y="2575432"/>
                  </a:lnTo>
                  <a:lnTo>
                    <a:pt x="9855" y="2562755"/>
                  </a:lnTo>
                  <a:lnTo>
                    <a:pt x="7884" y="2561171"/>
                  </a:lnTo>
                  <a:close/>
                </a:path>
                <a:path w="3709035" h="3943985">
                  <a:moveTo>
                    <a:pt x="7884" y="2529480"/>
                  </a:moveTo>
                  <a:lnTo>
                    <a:pt x="1971" y="2529480"/>
                  </a:lnTo>
                  <a:lnTo>
                    <a:pt x="0" y="2531064"/>
                  </a:lnTo>
                  <a:lnTo>
                    <a:pt x="0" y="2543741"/>
                  </a:lnTo>
                  <a:lnTo>
                    <a:pt x="1971" y="2545325"/>
                  </a:lnTo>
                  <a:lnTo>
                    <a:pt x="7884" y="2545325"/>
                  </a:lnTo>
                  <a:lnTo>
                    <a:pt x="9855" y="2543741"/>
                  </a:lnTo>
                  <a:lnTo>
                    <a:pt x="9855" y="2531064"/>
                  </a:lnTo>
                  <a:lnTo>
                    <a:pt x="7884" y="2529480"/>
                  </a:lnTo>
                  <a:close/>
                </a:path>
                <a:path w="3709035" h="3943985">
                  <a:moveTo>
                    <a:pt x="7884" y="2497789"/>
                  </a:moveTo>
                  <a:lnTo>
                    <a:pt x="1971" y="2497789"/>
                  </a:lnTo>
                  <a:lnTo>
                    <a:pt x="0" y="2499373"/>
                  </a:lnTo>
                  <a:lnTo>
                    <a:pt x="0" y="2512050"/>
                  </a:lnTo>
                  <a:lnTo>
                    <a:pt x="1971" y="2513634"/>
                  </a:lnTo>
                  <a:lnTo>
                    <a:pt x="7884" y="2513634"/>
                  </a:lnTo>
                  <a:lnTo>
                    <a:pt x="9855" y="2512050"/>
                  </a:lnTo>
                  <a:lnTo>
                    <a:pt x="9855" y="2499373"/>
                  </a:lnTo>
                  <a:lnTo>
                    <a:pt x="7884" y="2497789"/>
                  </a:lnTo>
                  <a:close/>
                </a:path>
                <a:path w="3709035" h="3943985">
                  <a:moveTo>
                    <a:pt x="7884" y="2466098"/>
                  </a:moveTo>
                  <a:lnTo>
                    <a:pt x="1971" y="2466098"/>
                  </a:lnTo>
                  <a:lnTo>
                    <a:pt x="0" y="2467682"/>
                  </a:lnTo>
                  <a:lnTo>
                    <a:pt x="0" y="2480359"/>
                  </a:lnTo>
                  <a:lnTo>
                    <a:pt x="1971" y="2481943"/>
                  </a:lnTo>
                  <a:lnTo>
                    <a:pt x="7884" y="2481943"/>
                  </a:lnTo>
                  <a:lnTo>
                    <a:pt x="9855" y="2480359"/>
                  </a:lnTo>
                  <a:lnTo>
                    <a:pt x="9855" y="2467682"/>
                  </a:lnTo>
                  <a:lnTo>
                    <a:pt x="7884" y="2466098"/>
                  </a:lnTo>
                  <a:close/>
                </a:path>
                <a:path w="3709035" h="3943985">
                  <a:moveTo>
                    <a:pt x="7884" y="2434472"/>
                  </a:moveTo>
                  <a:lnTo>
                    <a:pt x="1971" y="2434472"/>
                  </a:lnTo>
                  <a:lnTo>
                    <a:pt x="0" y="2436057"/>
                  </a:lnTo>
                  <a:lnTo>
                    <a:pt x="0" y="2448667"/>
                  </a:lnTo>
                  <a:lnTo>
                    <a:pt x="1971" y="2450252"/>
                  </a:lnTo>
                  <a:lnTo>
                    <a:pt x="7884" y="2450252"/>
                  </a:lnTo>
                  <a:lnTo>
                    <a:pt x="9855" y="2448667"/>
                  </a:lnTo>
                  <a:lnTo>
                    <a:pt x="9855" y="2436057"/>
                  </a:lnTo>
                  <a:lnTo>
                    <a:pt x="7884" y="2434472"/>
                  </a:lnTo>
                  <a:close/>
                </a:path>
                <a:path w="3709035" h="3943985">
                  <a:moveTo>
                    <a:pt x="7884" y="2402781"/>
                  </a:moveTo>
                  <a:lnTo>
                    <a:pt x="1971" y="2402781"/>
                  </a:lnTo>
                  <a:lnTo>
                    <a:pt x="0" y="2404366"/>
                  </a:lnTo>
                  <a:lnTo>
                    <a:pt x="0" y="2417042"/>
                  </a:lnTo>
                  <a:lnTo>
                    <a:pt x="1971" y="2418627"/>
                  </a:lnTo>
                  <a:lnTo>
                    <a:pt x="7884" y="2418627"/>
                  </a:lnTo>
                  <a:lnTo>
                    <a:pt x="9855" y="2417042"/>
                  </a:lnTo>
                  <a:lnTo>
                    <a:pt x="9855" y="2404366"/>
                  </a:lnTo>
                  <a:lnTo>
                    <a:pt x="7884" y="2402781"/>
                  </a:lnTo>
                  <a:close/>
                </a:path>
                <a:path w="3709035" h="3943985">
                  <a:moveTo>
                    <a:pt x="7884" y="2371090"/>
                  </a:moveTo>
                  <a:lnTo>
                    <a:pt x="1971" y="2371090"/>
                  </a:lnTo>
                  <a:lnTo>
                    <a:pt x="0" y="2372675"/>
                  </a:lnTo>
                  <a:lnTo>
                    <a:pt x="0" y="2385351"/>
                  </a:lnTo>
                  <a:lnTo>
                    <a:pt x="1971" y="2386936"/>
                  </a:lnTo>
                  <a:lnTo>
                    <a:pt x="7884" y="2386936"/>
                  </a:lnTo>
                  <a:lnTo>
                    <a:pt x="9855" y="2385351"/>
                  </a:lnTo>
                  <a:lnTo>
                    <a:pt x="9855" y="2372675"/>
                  </a:lnTo>
                  <a:lnTo>
                    <a:pt x="7884" y="2371090"/>
                  </a:lnTo>
                  <a:close/>
                </a:path>
                <a:path w="3709035" h="3943985">
                  <a:moveTo>
                    <a:pt x="7884" y="2339399"/>
                  </a:moveTo>
                  <a:lnTo>
                    <a:pt x="1971" y="2339399"/>
                  </a:lnTo>
                  <a:lnTo>
                    <a:pt x="0" y="2340984"/>
                  </a:lnTo>
                  <a:lnTo>
                    <a:pt x="0" y="2353660"/>
                  </a:lnTo>
                  <a:lnTo>
                    <a:pt x="1971" y="2355245"/>
                  </a:lnTo>
                  <a:lnTo>
                    <a:pt x="7884" y="2355245"/>
                  </a:lnTo>
                  <a:lnTo>
                    <a:pt x="9855" y="2353660"/>
                  </a:lnTo>
                  <a:lnTo>
                    <a:pt x="9855" y="2340984"/>
                  </a:lnTo>
                  <a:lnTo>
                    <a:pt x="7884" y="2339399"/>
                  </a:lnTo>
                  <a:close/>
                </a:path>
                <a:path w="3709035" h="3943985">
                  <a:moveTo>
                    <a:pt x="7884" y="2307708"/>
                  </a:moveTo>
                  <a:lnTo>
                    <a:pt x="1971" y="2307708"/>
                  </a:lnTo>
                  <a:lnTo>
                    <a:pt x="0" y="2309292"/>
                  </a:lnTo>
                  <a:lnTo>
                    <a:pt x="0" y="2321969"/>
                  </a:lnTo>
                  <a:lnTo>
                    <a:pt x="1971" y="2323553"/>
                  </a:lnTo>
                  <a:lnTo>
                    <a:pt x="7884" y="2323553"/>
                  </a:lnTo>
                  <a:lnTo>
                    <a:pt x="9855" y="2321969"/>
                  </a:lnTo>
                  <a:lnTo>
                    <a:pt x="9855" y="2309292"/>
                  </a:lnTo>
                  <a:lnTo>
                    <a:pt x="7884" y="2307708"/>
                  </a:lnTo>
                  <a:close/>
                </a:path>
                <a:path w="3709035" h="3943985">
                  <a:moveTo>
                    <a:pt x="7884" y="2276083"/>
                  </a:moveTo>
                  <a:lnTo>
                    <a:pt x="1971" y="2276083"/>
                  </a:lnTo>
                  <a:lnTo>
                    <a:pt x="0" y="2277667"/>
                  </a:lnTo>
                  <a:lnTo>
                    <a:pt x="0" y="2290278"/>
                  </a:lnTo>
                  <a:lnTo>
                    <a:pt x="1971" y="2291862"/>
                  </a:lnTo>
                  <a:lnTo>
                    <a:pt x="7884" y="2291862"/>
                  </a:lnTo>
                  <a:lnTo>
                    <a:pt x="9855" y="2290278"/>
                  </a:lnTo>
                  <a:lnTo>
                    <a:pt x="9855" y="2277667"/>
                  </a:lnTo>
                  <a:lnTo>
                    <a:pt x="7884" y="2276083"/>
                  </a:lnTo>
                  <a:close/>
                </a:path>
                <a:path w="3709035" h="3943985">
                  <a:moveTo>
                    <a:pt x="7884" y="2244392"/>
                  </a:moveTo>
                  <a:lnTo>
                    <a:pt x="1971" y="2244392"/>
                  </a:lnTo>
                  <a:lnTo>
                    <a:pt x="0" y="2245976"/>
                  </a:lnTo>
                  <a:lnTo>
                    <a:pt x="0" y="2258653"/>
                  </a:lnTo>
                  <a:lnTo>
                    <a:pt x="1971" y="2260237"/>
                  </a:lnTo>
                  <a:lnTo>
                    <a:pt x="7884" y="2260237"/>
                  </a:lnTo>
                  <a:lnTo>
                    <a:pt x="9855" y="2258653"/>
                  </a:lnTo>
                  <a:lnTo>
                    <a:pt x="9855" y="2245976"/>
                  </a:lnTo>
                  <a:lnTo>
                    <a:pt x="7884" y="2244392"/>
                  </a:lnTo>
                  <a:close/>
                </a:path>
                <a:path w="3709035" h="3943985">
                  <a:moveTo>
                    <a:pt x="7884" y="2212701"/>
                  </a:moveTo>
                  <a:lnTo>
                    <a:pt x="1971" y="2212701"/>
                  </a:lnTo>
                  <a:lnTo>
                    <a:pt x="0" y="2214285"/>
                  </a:lnTo>
                  <a:lnTo>
                    <a:pt x="0" y="2226962"/>
                  </a:lnTo>
                  <a:lnTo>
                    <a:pt x="1971" y="2228546"/>
                  </a:lnTo>
                  <a:lnTo>
                    <a:pt x="7884" y="2228546"/>
                  </a:lnTo>
                  <a:lnTo>
                    <a:pt x="9855" y="2226962"/>
                  </a:lnTo>
                  <a:lnTo>
                    <a:pt x="9855" y="2214285"/>
                  </a:lnTo>
                  <a:lnTo>
                    <a:pt x="7884" y="2212701"/>
                  </a:lnTo>
                  <a:close/>
                </a:path>
                <a:path w="3709035" h="3943985">
                  <a:moveTo>
                    <a:pt x="7884" y="2181009"/>
                  </a:moveTo>
                  <a:lnTo>
                    <a:pt x="1971" y="2181009"/>
                  </a:lnTo>
                  <a:lnTo>
                    <a:pt x="0" y="2182594"/>
                  </a:lnTo>
                  <a:lnTo>
                    <a:pt x="0" y="2195270"/>
                  </a:lnTo>
                  <a:lnTo>
                    <a:pt x="1971" y="2196855"/>
                  </a:lnTo>
                  <a:lnTo>
                    <a:pt x="7884" y="2196855"/>
                  </a:lnTo>
                  <a:lnTo>
                    <a:pt x="9855" y="2195270"/>
                  </a:lnTo>
                  <a:lnTo>
                    <a:pt x="9855" y="2182594"/>
                  </a:lnTo>
                  <a:lnTo>
                    <a:pt x="7884" y="2181009"/>
                  </a:lnTo>
                  <a:close/>
                </a:path>
                <a:path w="3709035" h="3943985">
                  <a:moveTo>
                    <a:pt x="7884" y="2149318"/>
                  </a:moveTo>
                  <a:lnTo>
                    <a:pt x="1971" y="2149318"/>
                  </a:lnTo>
                  <a:lnTo>
                    <a:pt x="0" y="2150903"/>
                  </a:lnTo>
                  <a:lnTo>
                    <a:pt x="0" y="2163579"/>
                  </a:lnTo>
                  <a:lnTo>
                    <a:pt x="1971" y="2165164"/>
                  </a:lnTo>
                  <a:lnTo>
                    <a:pt x="7884" y="2165164"/>
                  </a:lnTo>
                  <a:lnTo>
                    <a:pt x="9855" y="2163579"/>
                  </a:lnTo>
                  <a:lnTo>
                    <a:pt x="9855" y="2150903"/>
                  </a:lnTo>
                  <a:lnTo>
                    <a:pt x="7884" y="2149318"/>
                  </a:lnTo>
                  <a:close/>
                </a:path>
                <a:path w="3709035" h="3943985">
                  <a:moveTo>
                    <a:pt x="7884" y="2117693"/>
                  </a:moveTo>
                  <a:lnTo>
                    <a:pt x="1971" y="2117693"/>
                  </a:lnTo>
                  <a:lnTo>
                    <a:pt x="0" y="2119278"/>
                  </a:lnTo>
                  <a:lnTo>
                    <a:pt x="0" y="2131888"/>
                  </a:lnTo>
                  <a:lnTo>
                    <a:pt x="1971" y="2133473"/>
                  </a:lnTo>
                  <a:lnTo>
                    <a:pt x="7884" y="2133473"/>
                  </a:lnTo>
                  <a:lnTo>
                    <a:pt x="9855" y="2131888"/>
                  </a:lnTo>
                  <a:lnTo>
                    <a:pt x="9855" y="2119278"/>
                  </a:lnTo>
                  <a:lnTo>
                    <a:pt x="7884" y="2117693"/>
                  </a:lnTo>
                  <a:close/>
                </a:path>
                <a:path w="3709035" h="3943985">
                  <a:moveTo>
                    <a:pt x="7884" y="2086002"/>
                  </a:moveTo>
                  <a:lnTo>
                    <a:pt x="1971" y="2086002"/>
                  </a:lnTo>
                  <a:lnTo>
                    <a:pt x="0" y="2087587"/>
                  </a:lnTo>
                  <a:lnTo>
                    <a:pt x="0" y="2100263"/>
                  </a:lnTo>
                  <a:lnTo>
                    <a:pt x="1971" y="2101848"/>
                  </a:lnTo>
                  <a:lnTo>
                    <a:pt x="7884" y="2101848"/>
                  </a:lnTo>
                  <a:lnTo>
                    <a:pt x="9855" y="2100263"/>
                  </a:lnTo>
                  <a:lnTo>
                    <a:pt x="9855" y="2087587"/>
                  </a:lnTo>
                  <a:lnTo>
                    <a:pt x="7884" y="2086002"/>
                  </a:lnTo>
                  <a:close/>
                </a:path>
                <a:path w="3709035" h="3943985">
                  <a:moveTo>
                    <a:pt x="7884" y="2054311"/>
                  </a:moveTo>
                  <a:lnTo>
                    <a:pt x="1971" y="2054311"/>
                  </a:lnTo>
                  <a:lnTo>
                    <a:pt x="0" y="2055895"/>
                  </a:lnTo>
                  <a:lnTo>
                    <a:pt x="0" y="2068572"/>
                  </a:lnTo>
                  <a:lnTo>
                    <a:pt x="1971" y="2070156"/>
                  </a:lnTo>
                  <a:lnTo>
                    <a:pt x="7884" y="2070156"/>
                  </a:lnTo>
                  <a:lnTo>
                    <a:pt x="9855" y="2068572"/>
                  </a:lnTo>
                  <a:lnTo>
                    <a:pt x="9855" y="2055895"/>
                  </a:lnTo>
                  <a:lnTo>
                    <a:pt x="7884" y="2054311"/>
                  </a:lnTo>
                  <a:close/>
                </a:path>
                <a:path w="3709035" h="3943985">
                  <a:moveTo>
                    <a:pt x="7884" y="2022620"/>
                  </a:moveTo>
                  <a:lnTo>
                    <a:pt x="1971" y="2022620"/>
                  </a:lnTo>
                  <a:lnTo>
                    <a:pt x="0" y="2024204"/>
                  </a:lnTo>
                  <a:lnTo>
                    <a:pt x="0" y="2036881"/>
                  </a:lnTo>
                  <a:lnTo>
                    <a:pt x="1971" y="2038465"/>
                  </a:lnTo>
                  <a:lnTo>
                    <a:pt x="7884" y="2038465"/>
                  </a:lnTo>
                  <a:lnTo>
                    <a:pt x="9855" y="2036881"/>
                  </a:lnTo>
                  <a:lnTo>
                    <a:pt x="9855" y="2024204"/>
                  </a:lnTo>
                  <a:lnTo>
                    <a:pt x="7884" y="2022620"/>
                  </a:lnTo>
                  <a:close/>
                </a:path>
                <a:path w="3709035" h="3943985">
                  <a:moveTo>
                    <a:pt x="7884" y="1990929"/>
                  </a:moveTo>
                  <a:lnTo>
                    <a:pt x="1971" y="1990929"/>
                  </a:lnTo>
                  <a:lnTo>
                    <a:pt x="0" y="1992513"/>
                  </a:lnTo>
                  <a:lnTo>
                    <a:pt x="0" y="2005190"/>
                  </a:lnTo>
                  <a:lnTo>
                    <a:pt x="1971" y="2006774"/>
                  </a:lnTo>
                  <a:lnTo>
                    <a:pt x="7884" y="2006774"/>
                  </a:lnTo>
                  <a:lnTo>
                    <a:pt x="9855" y="2005190"/>
                  </a:lnTo>
                  <a:lnTo>
                    <a:pt x="9855" y="1992513"/>
                  </a:lnTo>
                  <a:lnTo>
                    <a:pt x="7884" y="1990929"/>
                  </a:lnTo>
                  <a:close/>
                </a:path>
                <a:path w="3709035" h="3943985">
                  <a:moveTo>
                    <a:pt x="7884" y="1959238"/>
                  </a:moveTo>
                  <a:lnTo>
                    <a:pt x="1971" y="1959238"/>
                  </a:lnTo>
                  <a:lnTo>
                    <a:pt x="0" y="1960822"/>
                  </a:lnTo>
                  <a:lnTo>
                    <a:pt x="0" y="1973499"/>
                  </a:lnTo>
                  <a:lnTo>
                    <a:pt x="1971" y="1975083"/>
                  </a:lnTo>
                  <a:lnTo>
                    <a:pt x="7884" y="1975083"/>
                  </a:lnTo>
                  <a:lnTo>
                    <a:pt x="9855" y="1973499"/>
                  </a:lnTo>
                  <a:lnTo>
                    <a:pt x="9855" y="1960822"/>
                  </a:lnTo>
                  <a:lnTo>
                    <a:pt x="7884" y="1959238"/>
                  </a:lnTo>
                  <a:close/>
                </a:path>
                <a:path w="3709035" h="3943985">
                  <a:moveTo>
                    <a:pt x="7884" y="1927612"/>
                  </a:moveTo>
                  <a:lnTo>
                    <a:pt x="1971" y="1927612"/>
                  </a:lnTo>
                  <a:lnTo>
                    <a:pt x="0" y="1929197"/>
                  </a:lnTo>
                  <a:lnTo>
                    <a:pt x="0" y="1941873"/>
                  </a:lnTo>
                  <a:lnTo>
                    <a:pt x="1971" y="1943458"/>
                  </a:lnTo>
                  <a:lnTo>
                    <a:pt x="7884" y="1943458"/>
                  </a:lnTo>
                  <a:lnTo>
                    <a:pt x="9855" y="1941873"/>
                  </a:lnTo>
                  <a:lnTo>
                    <a:pt x="9855" y="1929197"/>
                  </a:lnTo>
                  <a:lnTo>
                    <a:pt x="7884" y="1927612"/>
                  </a:lnTo>
                  <a:close/>
                </a:path>
                <a:path w="3709035" h="3943985">
                  <a:moveTo>
                    <a:pt x="7884" y="1895921"/>
                  </a:moveTo>
                  <a:lnTo>
                    <a:pt x="1971" y="1895921"/>
                  </a:lnTo>
                  <a:lnTo>
                    <a:pt x="0" y="1897506"/>
                  </a:lnTo>
                  <a:lnTo>
                    <a:pt x="0" y="1910182"/>
                  </a:lnTo>
                  <a:lnTo>
                    <a:pt x="1971" y="1911767"/>
                  </a:lnTo>
                  <a:lnTo>
                    <a:pt x="7884" y="1911767"/>
                  </a:lnTo>
                  <a:lnTo>
                    <a:pt x="9855" y="1910182"/>
                  </a:lnTo>
                  <a:lnTo>
                    <a:pt x="9855" y="1897506"/>
                  </a:lnTo>
                  <a:lnTo>
                    <a:pt x="7884" y="1895921"/>
                  </a:lnTo>
                  <a:close/>
                </a:path>
                <a:path w="3709035" h="3943985">
                  <a:moveTo>
                    <a:pt x="7884" y="1864230"/>
                  </a:moveTo>
                  <a:lnTo>
                    <a:pt x="1971" y="1864230"/>
                  </a:lnTo>
                  <a:lnTo>
                    <a:pt x="0" y="1865815"/>
                  </a:lnTo>
                  <a:lnTo>
                    <a:pt x="0" y="1878491"/>
                  </a:lnTo>
                  <a:lnTo>
                    <a:pt x="1971" y="1880076"/>
                  </a:lnTo>
                  <a:lnTo>
                    <a:pt x="7884" y="1880076"/>
                  </a:lnTo>
                  <a:lnTo>
                    <a:pt x="9855" y="1878491"/>
                  </a:lnTo>
                  <a:lnTo>
                    <a:pt x="9855" y="1865815"/>
                  </a:lnTo>
                  <a:lnTo>
                    <a:pt x="7884" y="1864230"/>
                  </a:lnTo>
                  <a:close/>
                </a:path>
                <a:path w="3709035" h="3943985">
                  <a:moveTo>
                    <a:pt x="7884" y="1832539"/>
                  </a:moveTo>
                  <a:lnTo>
                    <a:pt x="1971" y="1832539"/>
                  </a:lnTo>
                  <a:lnTo>
                    <a:pt x="0" y="1834124"/>
                  </a:lnTo>
                  <a:lnTo>
                    <a:pt x="0" y="1846800"/>
                  </a:lnTo>
                  <a:lnTo>
                    <a:pt x="1971" y="1848385"/>
                  </a:lnTo>
                  <a:lnTo>
                    <a:pt x="7884" y="1848385"/>
                  </a:lnTo>
                  <a:lnTo>
                    <a:pt x="9855" y="1846800"/>
                  </a:lnTo>
                  <a:lnTo>
                    <a:pt x="9855" y="1834124"/>
                  </a:lnTo>
                  <a:lnTo>
                    <a:pt x="7884" y="1832539"/>
                  </a:lnTo>
                  <a:close/>
                </a:path>
                <a:path w="3709035" h="3943985">
                  <a:moveTo>
                    <a:pt x="7884" y="1800848"/>
                  </a:moveTo>
                  <a:lnTo>
                    <a:pt x="1971" y="1800848"/>
                  </a:lnTo>
                  <a:lnTo>
                    <a:pt x="0" y="1802432"/>
                  </a:lnTo>
                  <a:lnTo>
                    <a:pt x="0" y="1815109"/>
                  </a:lnTo>
                  <a:lnTo>
                    <a:pt x="1971" y="1816693"/>
                  </a:lnTo>
                  <a:lnTo>
                    <a:pt x="7884" y="1816693"/>
                  </a:lnTo>
                  <a:lnTo>
                    <a:pt x="9855" y="1815109"/>
                  </a:lnTo>
                  <a:lnTo>
                    <a:pt x="9855" y="1802432"/>
                  </a:lnTo>
                  <a:lnTo>
                    <a:pt x="7884" y="1800848"/>
                  </a:lnTo>
                  <a:close/>
                </a:path>
                <a:path w="3709035" h="3943985">
                  <a:moveTo>
                    <a:pt x="7884" y="1769223"/>
                  </a:moveTo>
                  <a:lnTo>
                    <a:pt x="1971" y="1769223"/>
                  </a:lnTo>
                  <a:lnTo>
                    <a:pt x="0" y="1770807"/>
                  </a:lnTo>
                  <a:lnTo>
                    <a:pt x="0" y="1783484"/>
                  </a:lnTo>
                  <a:lnTo>
                    <a:pt x="1971" y="1785068"/>
                  </a:lnTo>
                  <a:lnTo>
                    <a:pt x="7884" y="1785068"/>
                  </a:lnTo>
                  <a:lnTo>
                    <a:pt x="9855" y="1783484"/>
                  </a:lnTo>
                  <a:lnTo>
                    <a:pt x="9855" y="1770807"/>
                  </a:lnTo>
                  <a:lnTo>
                    <a:pt x="7884" y="1769223"/>
                  </a:lnTo>
                  <a:close/>
                </a:path>
                <a:path w="3709035" h="3943985">
                  <a:moveTo>
                    <a:pt x="7884" y="1737532"/>
                  </a:moveTo>
                  <a:lnTo>
                    <a:pt x="1971" y="1737532"/>
                  </a:lnTo>
                  <a:lnTo>
                    <a:pt x="0" y="1739116"/>
                  </a:lnTo>
                  <a:lnTo>
                    <a:pt x="0" y="1751793"/>
                  </a:lnTo>
                  <a:lnTo>
                    <a:pt x="1971" y="1753377"/>
                  </a:lnTo>
                  <a:lnTo>
                    <a:pt x="7884" y="1753377"/>
                  </a:lnTo>
                  <a:lnTo>
                    <a:pt x="9855" y="1751793"/>
                  </a:lnTo>
                  <a:lnTo>
                    <a:pt x="9855" y="1739116"/>
                  </a:lnTo>
                  <a:lnTo>
                    <a:pt x="7884" y="1737532"/>
                  </a:lnTo>
                  <a:close/>
                </a:path>
                <a:path w="3709035" h="3943985">
                  <a:moveTo>
                    <a:pt x="7884" y="1705841"/>
                  </a:moveTo>
                  <a:lnTo>
                    <a:pt x="1971" y="1705841"/>
                  </a:lnTo>
                  <a:lnTo>
                    <a:pt x="0" y="1707425"/>
                  </a:lnTo>
                  <a:lnTo>
                    <a:pt x="0" y="1720102"/>
                  </a:lnTo>
                  <a:lnTo>
                    <a:pt x="1971" y="1721686"/>
                  </a:lnTo>
                  <a:lnTo>
                    <a:pt x="7884" y="1721686"/>
                  </a:lnTo>
                  <a:lnTo>
                    <a:pt x="9855" y="1720102"/>
                  </a:lnTo>
                  <a:lnTo>
                    <a:pt x="9855" y="1707425"/>
                  </a:lnTo>
                  <a:lnTo>
                    <a:pt x="7884" y="1705841"/>
                  </a:lnTo>
                  <a:close/>
                </a:path>
                <a:path w="3709035" h="3943985">
                  <a:moveTo>
                    <a:pt x="7884" y="1674149"/>
                  </a:moveTo>
                  <a:lnTo>
                    <a:pt x="1971" y="1674149"/>
                  </a:lnTo>
                  <a:lnTo>
                    <a:pt x="0" y="1675734"/>
                  </a:lnTo>
                  <a:lnTo>
                    <a:pt x="0" y="1688410"/>
                  </a:lnTo>
                  <a:lnTo>
                    <a:pt x="1971" y="1689995"/>
                  </a:lnTo>
                  <a:lnTo>
                    <a:pt x="7884" y="1689995"/>
                  </a:lnTo>
                  <a:lnTo>
                    <a:pt x="9855" y="1688410"/>
                  </a:lnTo>
                  <a:lnTo>
                    <a:pt x="9855" y="1675734"/>
                  </a:lnTo>
                  <a:lnTo>
                    <a:pt x="7884" y="1674149"/>
                  </a:lnTo>
                  <a:close/>
                </a:path>
                <a:path w="3709035" h="3943985">
                  <a:moveTo>
                    <a:pt x="7884" y="1642458"/>
                  </a:moveTo>
                  <a:lnTo>
                    <a:pt x="1971" y="1642458"/>
                  </a:lnTo>
                  <a:lnTo>
                    <a:pt x="0" y="1644043"/>
                  </a:lnTo>
                  <a:lnTo>
                    <a:pt x="0" y="1656719"/>
                  </a:lnTo>
                  <a:lnTo>
                    <a:pt x="1971" y="1658304"/>
                  </a:lnTo>
                  <a:lnTo>
                    <a:pt x="7884" y="1658304"/>
                  </a:lnTo>
                  <a:lnTo>
                    <a:pt x="9855" y="1656719"/>
                  </a:lnTo>
                  <a:lnTo>
                    <a:pt x="9855" y="1644043"/>
                  </a:lnTo>
                  <a:lnTo>
                    <a:pt x="7884" y="1642458"/>
                  </a:lnTo>
                  <a:close/>
                </a:path>
                <a:path w="3709035" h="3943985">
                  <a:moveTo>
                    <a:pt x="7884" y="1610833"/>
                  </a:moveTo>
                  <a:lnTo>
                    <a:pt x="1971" y="1610833"/>
                  </a:lnTo>
                  <a:lnTo>
                    <a:pt x="0" y="1612418"/>
                  </a:lnTo>
                  <a:lnTo>
                    <a:pt x="0" y="1625094"/>
                  </a:lnTo>
                  <a:lnTo>
                    <a:pt x="1971" y="1626679"/>
                  </a:lnTo>
                  <a:lnTo>
                    <a:pt x="7884" y="1626679"/>
                  </a:lnTo>
                  <a:lnTo>
                    <a:pt x="9855" y="1625094"/>
                  </a:lnTo>
                  <a:lnTo>
                    <a:pt x="9855" y="1612418"/>
                  </a:lnTo>
                  <a:lnTo>
                    <a:pt x="7884" y="1610833"/>
                  </a:lnTo>
                  <a:close/>
                </a:path>
                <a:path w="3709035" h="3943985">
                  <a:moveTo>
                    <a:pt x="7884" y="1579142"/>
                  </a:moveTo>
                  <a:lnTo>
                    <a:pt x="1971" y="1579142"/>
                  </a:lnTo>
                  <a:lnTo>
                    <a:pt x="0" y="1580727"/>
                  </a:lnTo>
                  <a:lnTo>
                    <a:pt x="0" y="1593403"/>
                  </a:lnTo>
                  <a:lnTo>
                    <a:pt x="1971" y="1594988"/>
                  </a:lnTo>
                  <a:lnTo>
                    <a:pt x="7884" y="1594988"/>
                  </a:lnTo>
                  <a:lnTo>
                    <a:pt x="9855" y="1593403"/>
                  </a:lnTo>
                  <a:lnTo>
                    <a:pt x="9855" y="1580727"/>
                  </a:lnTo>
                  <a:lnTo>
                    <a:pt x="7884" y="1579142"/>
                  </a:lnTo>
                  <a:close/>
                </a:path>
                <a:path w="3709035" h="3943985">
                  <a:moveTo>
                    <a:pt x="7884" y="1547451"/>
                  </a:moveTo>
                  <a:lnTo>
                    <a:pt x="1971" y="1547451"/>
                  </a:lnTo>
                  <a:lnTo>
                    <a:pt x="0" y="1549035"/>
                  </a:lnTo>
                  <a:lnTo>
                    <a:pt x="0" y="1561712"/>
                  </a:lnTo>
                  <a:lnTo>
                    <a:pt x="1971" y="1563296"/>
                  </a:lnTo>
                  <a:lnTo>
                    <a:pt x="7884" y="1563296"/>
                  </a:lnTo>
                  <a:lnTo>
                    <a:pt x="9855" y="1561712"/>
                  </a:lnTo>
                  <a:lnTo>
                    <a:pt x="9855" y="1549035"/>
                  </a:lnTo>
                  <a:lnTo>
                    <a:pt x="7884" y="1547451"/>
                  </a:lnTo>
                  <a:close/>
                </a:path>
                <a:path w="3709035" h="3943985">
                  <a:moveTo>
                    <a:pt x="7884" y="1515760"/>
                  </a:moveTo>
                  <a:lnTo>
                    <a:pt x="1971" y="1515760"/>
                  </a:lnTo>
                  <a:lnTo>
                    <a:pt x="0" y="1517344"/>
                  </a:lnTo>
                  <a:lnTo>
                    <a:pt x="0" y="1530021"/>
                  </a:lnTo>
                  <a:lnTo>
                    <a:pt x="1971" y="1531605"/>
                  </a:lnTo>
                  <a:lnTo>
                    <a:pt x="7884" y="1531605"/>
                  </a:lnTo>
                  <a:lnTo>
                    <a:pt x="9855" y="1530021"/>
                  </a:lnTo>
                  <a:lnTo>
                    <a:pt x="9855" y="1517344"/>
                  </a:lnTo>
                  <a:lnTo>
                    <a:pt x="7884" y="1515760"/>
                  </a:lnTo>
                  <a:close/>
                </a:path>
                <a:path w="3709035" h="3943985">
                  <a:moveTo>
                    <a:pt x="7884" y="1484069"/>
                  </a:moveTo>
                  <a:lnTo>
                    <a:pt x="1971" y="1484069"/>
                  </a:lnTo>
                  <a:lnTo>
                    <a:pt x="0" y="1485653"/>
                  </a:lnTo>
                  <a:lnTo>
                    <a:pt x="0" y="1498330"/>
                  </a:lnTo>
                  <a:lnTo>
                    <a:pt x="1971" y="1499914"/>
                  </a:lnTo>
                  <a:lnTo>
                    <a:pt x="7884" y="1499914"/>
                  </a:lnTo>
                  <a:lnTo>
                    <a:pt x="9855" y="1498330"/>
                  </a:lnTo>
                  <a:lnTo>
                    <a:pt x="9855" y="1485653"/>
                  </a:lnTo>
                  <a:lnTo>
                    <a:pt x="7884" y="1484069"/>
                  </a:lnTo>
                  <a:close/>
                </a:path>
                <a:path w="3709035" h="3943985">
                  <a:moveTo>
                    <a:pt x="7884" y="1452444"/>
                  </a:moveTo>
                  <a:lnTo>
                    <a:pt x="1971" y="1452444"/>
                  </a:lnTo>
                  <a:lnTo>
                    <a:pt x="0" y="1454028"/>
                  </a:lnTo>
                  <a:lnTo>
                    <a:pt x="0" y="1466705"/>
                  </a:lnTo>
                  <a:lnTo>
                    <a:pt x="1971" y="1468289"/>
                  </a:lnTo>
                  <a:lnTo>
                    <a:pt x="7884" y="1468289"/>
                  </a:lnTo>
                  <a:lnTo>
                    <a:pt x="9855" y="1466705"/>
                  </a:lnTo>
                  <a:lnTo>
                    <a:pt x="9855" y="1454028"/>
                  </a:lnTo>
                  <a:lnTo>
                    <a:pt x="7884" y="1452444"/>
                  </a:lnTo>
                  <a:close/>
                </a:path>
                <a:path w="3709035" h="3943985">
                  <a:moveTo>
                    <a:pt x="7884" y="1420752"/>
                  </a:moveTo>
                  <a:lnTo>
                    <a:pt x="1971" y="1420752"/>
                  </a:lnTo>
                  <a:lnTo>
                    <a:pt x="0" y="1422337"/>
                  </a:lnTo>
                  <a:lnTo>
                    <a:pt x="0" y="1435013"/>
                  </a:lnTo>
                  <a:lnTo>
                    <a:pt x="1971" y="1436598"/>
                  </a:lnTo>
                  <a:lnTo>
                    <a:pt x="7884" y="1436598"/>
                  </a:lnTo>
                  <a:lnTo>
                    <a:pt x="9855" y="1435013"/>
                  </a:lnTo>
                  <a:lnTo>
                    <a:pt x="9855" y="1422337"/>
                  </a:lnTo>
                  <a:lnTo>
                    <a:pt x="7884" y="1420752"/>
                  </a:lnTo>
                  <a:close/>
                </a:path>
                <a:path w="3709035" h="3943985">
                  <a:moveTo>
                    <a:pt x="7884" y="1389061"/>
                  </a:moveTo>
                  <a:lnTo>
                    <a:pt x="1971" y="1389061"/>
                  </a:lnTo>
                  <a:lnTo>
                    <a:pt x="0" y="1390646"/>
                  </a:lnTo>
                  <a:lnTo>
                    <a:pt x="0" y="1403322"/>
                  </a:lnTo>
                  <a:lnTo>
                    <a:pt x="1971" y="1404907"/>
                  </a:lnTo>
                  <a:lnTo>
                    <a:pt x="7884" y="1404907"/>
                  </a:lnTo>
                  <a:lnTo>
                    <a:pt x="9855" y="1403322"/>
                  </a:lnTo>
                  <a:lnTo>
                    <a:pt x="9855" y="1390646"/>
                  </a:lnTo>
                  <a:lnTo>
                    <a:pt x="7884" y="1389061"/>
                  </a:lnTo>
                  <a:close/>
                </a:path>
                <a:path w="3709035" h="3943985">
                  <a:moveTo>
                    <a:pt x="7884" y="1357370"/>
                  </a:moveTo>
                  <a:lnTo>
                    <a:pt x="1971" y="1357370"/>
                  </a:lnTo>
                  <a:lnTo>
                    <a:pt x="0" y="1358955"/>
                  </a:lnTo>
                  <a:lnTo>
                    <a:pt x="0" y="1371631"/>
                  </a:lnTo>
                  <a:lnTo>
                    <a:pt x="1971" y="1373216"/>
                  </a:lnTo>
                  <a:lnTo>
                    <a:pt x="7884" y="1373216"/>
                  </a:lnTo>
                  <a:lnTo>
                    <a:pt x="9855" y="1371631"/>
                  </a:lnTo>
                  <a:lnTo>
                    <a:pt x="9855" y="1358955"/>
                  </a:lnTo>
                  <a:lnTo>
                    <a:pt x="7884" y="1357370"/>
                  </a:lnTo>
                  <a:close/>
                </a:path>
                <a:path w="3709035" h="3943985">
                  <a:moveTo>
                    <a:pt x="7884" y="1325679"/>
                  </a:moveTo>
                  <a:lnTo>
                    <a:pt x="1971" y="1325679"/>
                  </a:lnTo>
                  <a:lnTo>
                    <a:pt x="0" y="1327264"/>
                  </a:lnTo>
                  <a:lnTo>
                    <a:pt x="0" y="1339940"/>
                  </a:lnTo>
                  <a:lnTo>
                    <a:pt x="1971" y="1341525"/>
                  </a:lnTo>
                  <a:lnTo>
                    <a:pt x="7884" y="1341525"/>
                  </a:lnTo>
                  <a:lnTo>
                    <a:pt x="9855" y="1339940"/>
                  </a:lnTo>
                  <a:lnTo>
                    <a:pt x="9855" y="1327264"/>
                  </a:lnTo>
                  <a:lnTo>
                    <a:pt x="7884" y="1325679"/>
                  </a:lnTo>
                  <a:close/>
                </a:path>
                <a:path w="3709035" h="3943985">
                  <a:moveTo>
                    <a:pt x="7884" y="1294054"/>
                  </a:moveTo>
                  <a:lnTo>
                    <a:pt x="1971" y="1294054"/>
                  </a:lnTo>
                  <a:lnTo>
                    <a:pt x="0" y="1295638"/>
                  </a:lnTo>
                  <a:lnTo>
                    <a:pt x="0" y="1308315"/>
                  </a:lnTo>
                  <a:lnTo>
                    <a:pt x="1971" y="1309899"/>
                  </a:lnTo>
                  <a:lnTo>
                    <a:pt x="7884" y="1309899"/>
                  </a:lnTo>
                  <a:lnTo>
                    <a:pt x="9855" y="1308315"/>
                  </a:lnTo>
                  <a:lnTo>
                    <a:pt x="9855" y="1295638"/>
                  </a:lnTo>
                  <a:lnTo>
                    <a:pt x="7884" y="1294054"/>
                  </a:lnTo>
                  <a:close/>
                </a:path>
                <a:path w="3709035" h="3943985">
                  <a:moveTo>
                    <a:pt x="7884" y="1262363"/>
                  </a:moveTo>
                  <a:lnTo>
                    <a:pt x="1971" y="1262363"/>
                  </a:lnTo>
                  <a:lnTo>
                    <a:pt x="0" y="1263947"/>
                  </a:lnTo>
                  <a:lnTo>
                    <a:pt x="0" y="1276624"/>
                  </a:lnTo>
                  <a:lnTo>
                    <a:pt x="1971" y="1278208"/>
                  </a:lnTo>
                  <a:lnTo>
                    <a:pt x="7884" y="1278208"/>
                  </a:lnTo>
                  <a:lnTo>
                    <a:pt x="9855" y="1276624"/>
                  </a:lnTo>
                  <a:lnTo>
                    <a:pt x="9855" y="1263947"/>
                  </a:lnTo>
                  <a:lnTo>
                    <a:pt x="7884" y="1262363"/>
                  </a:lnTo>
                  <a:close/>
                </a:path>
                <a:path w="3709035" h="3943985">
                  <a:moveTo>
                    <a:pt x="7884" y="1230672"/>
                  </a:moveTo>
                  <a:lnTo>
                    <a:pt x="1971" y="1230672"/>
                  </a:lnTo>
                  <a:lnTo>
                    <a:pt x="0" y="1232256"/>
                  </a:lnTo>
                  <a:lnTo>
                    <a:pt x="0" y="1244933"/>
                  </a:lnTo>
                  <a:lnTo>
                    <a:pt x="1971" y="1246517"/>
                  </a:lnTo>
                  <a:lnTo>
                    <a:pt x="7884" y="1246517"/>
                  </a:lnTo>
                  <a:lnTo>
                    <a:pt x="9855" y="1244933"/>
                  </a:lnTo>
                  <a:lnTo>
                    <a:pt x="9855" y="1232256"/>
                  </a:lnTo>
                  <a:lnTo>
                    <a:pt x="7884" y="1230672"/>
                  </a:lnTo>
                  <a:close/>
                </a:path>
                <a:path w="3709035" h="3943985">
                  <a:moveTo>
                    <a:pt x="7884" y="1198981"/>
                  </a:moveTo>
                  <a:lnTo>
                    <a:pt x="1971" y="1198981"/>
                  </a:lnTo>
                  <a:lnTo>
                    <a:pt x="0" y="1200565"/>
                  </a:lnTo>
                  <a:lnTo>
                    <a:pt x="0" y="1213242"/>
                  </a:lnTo>
                  <a:lnTo>
                    <a:pt x="1971" y="1214826"/>
                  </a:lnTo>
                  <a:lnTo>
                    <a:pt x="7884" y="1214826"/>
                  </a:lnTo>
                  <a:lnTo>
                    <a:pt x="9855" y="1213242"/>
                  </a:lnTo>
                  <a:lnTo>
                    <a:pt x="9855" y="1200565"/>
                  </a:lnTo>
                  <a:lnTo>
                    <a:pt x="7884" y="1198981"/>
                  </a:lnTo>
                  <a:close/>
                </a:path>
                <a:path w="3709035" h="3943985">
                  <a:moveTo>
                    <a:pt x="7884" y="1167289"/>
                  </a:moveTo>
                  <a:lnTo>
                    <a:pt x="1971" y="1167289"/>
                  </a:lnTo>
                  <a:lnTo>
                    <a:pt x="0" y="1168874"/>
                  </a:lnTo>
                  <a:lnTo>
                    <a:pt x="0" y="1181550"/>
                  </a:lnTo>
                  <a:lnTo>
                    <a:pt x="1971" y="1183135"/>
                  </a:lnTo>
                  <a:lnTo>
                    <a:pt x="7884" y="1183135"/>
                  </a:lnTo>
                  <a:lnTo>
                    <a:pt x="9855" y="1181550"/>
                  </a:lnTo>
                  <a:lnTo>
                    <a:pt x="9855" y="1168874"/>
                  </a:lnTo>
                  <a:lnTo>
                    <a:pt x="7884" y="1167289"/>
                  </a:lnTo>
                  <a:close/>
                </a:path>
                <a:path w="3709035" h="3943985">
                  <a:moveTo>
                    <a:pt x="7884" y="1135664"/>
                  </a:moveTo>
                  <a:lnTo>
                    <a:pt x="1971" y="1135664"/>
                  </a:lnTo>
                  <a:lnTo>
                    <a:pt x="0" y="1137249"/>
                  </a:lnTo>
                  <a:lnTo>
                    <a:pt x="0" y="1149925"/>
                  </a:lnTo>
                  <a:lnTo>
                    <a:pt x="1971" y="1151510"/>
                  </a:lnTo>
                  <a:lnTo>
                    <a:pt x="7884" y="1151510"/>
                  </a:lnTo>
                  <a:lnTo>
                    <a:pt x="9855" y="1149925"/>
                  </a:lnTo>
                  <a:lnTo>
                    <a:pt x="9855" y="1137249"/>
                  </a:lnTo>
                  <a:lnTo>
                    <a:pt x="7884" y="1135664"/>
                  </a:lnTo>
                  <a:close/>
                </a:path>
                <a:path w="3709035" h="3943985">
                  <a:moveTo>
                    <a:pt x="7884" y="1103973"/>
                  </a:moveTo>
                  <a:lnTo>
                    <a:pt x="1971" y="1103973"/>
                  </a:lnTo>
                  <a:lnTo>
                    <a:pt x="0" y="1105558"/>
                  </a:lnTo>
                  <a:lnTo>
                    <a:pt x="0" y="1118234"/>
                  </a:lnTo>
                  <a:lnTo>
                    <a:pt x="1971" y="1119819"/>
                  </a:lnTo>
                  <a:lnTo>
                    <a:pt x="7884" y="1119819"/>
                  </a:lnTo>
                  <a:lnTo>
                    <a:pt x="9855" y="1118234"/>
                  </a:lnTo>
                  <a:lnTo>
                    <a:pt x="9855" y="1105558"/>
                  </a:lnTo>
                  <a:lnTo>
                    <a:pt x="7884" y="1103973"/>
                  </a:lnTo>
                  <a:close/>
                </a:path>
                <a:path w="3709035" h="3943985">
                  <a:moveTo>
                    <a:pt x="7884" y="1072282"/>
                  </a:moveTo>
                  <a:lnTo>
                    <a:pt x="1971" y="1072282"/>
                  </a:lnTo>
                  <a:lnTo>
                    <a:pt x="0" y="1073867"/>
                  </a:lnTo>
                  <a:lnTo>
                    <a:pt x="0" y="1086543"/>
                  </a:lnTo>
                  <a:lnTo>
                    <a:pt x="1971" y="1088128"/>
                  </a:lnTo>
                  <a:lnTo>
                    <a:pt x="7884" y="1088128"/>
                  </a:lnTo>
                  <a:lnTo>
                    <a:pt x="9855" y="1086543"/>
                  </a:lnTo>
                  <a:lnTo>
                    <a:pt x="9855" y="1073867"/>
                  </a:lnTo>
                  <a:lnTo>
                    <a:pt x="7884" y="1072282"/>
                  </a:lnTo>
                  <a:close/>
                </a:path>
                <a:path w="3709035" h="3943985">
                  <a:moveTo>
                    <a:pt x="7884" y="1040591"/>
                  </a:moveTo>
                  <a:lnTo>
                    <a:pt x="1971" y="1040591"/>
                  </a:lnTo>
                  <a:lnTo>
                    <a:pt x="0" y="1042175"/>
                  </a:lnTo>
                  <a:lnTo>
                    <a:pt x="0" y="1054852"/>
                  </a:lnTo>
                  <a:lnTo>
                    <a:pt x="1971" y="1056436"/>
                  </a:lnTo>
                  <a:lnTo>
                    <a:pt x="7884" y="1056436"/>
                  </a:lnTo>
                  <a:lnTo>
                    <a:pt x="9855" y="1054852"/>
                  </a:lnTo>
                  <a:lnTo>
                    <a:pt x="9855" y="1042175"/>
                  </a:lnTo>
                  <a:lnTo>
                    <a:pt x="7884" y="1040591"/>
                  </a:lnTo>
                  <a:close/>
                </a:path>
                <a:path w="3709035" h="3943985">
                  <a:moveTo>
                    <a:pt x="7884" y="1008900"/>
                  </a:moveTo>
                  <a:lnTo>
                    <a:pt x="1971" y="1008900"/>
                  </a:lnTo>
                  <a:lnTo>
                    <a:pt x="0" y="1010484"/>
                  </a:lnTo>
                  <a:lnTo>
                    <a:pt x="0" y="1023161"/>
                  </a:lnTo>
                  <a:lnTo>
                    <a:pt x="1971" y="1024745"/>
                  </a:lnTo>
                  <a:lnTo>
                    <a:pt x="7884" y="1024745"/>
                  </a:lnTo>
                  <a:lnTo>
                    <a:pt x="9855" y="1023161"/>
                  </a:lnTo>
                  <a:lnTo>
                    <a:pt x="9855" y="1010484"/>
                  </a:lnTo>
                  <a:lnTo>
                    <a:pt x="7884" y="1008900"/>
                  </a:lnTo>
                  <a:close/>
                </a:path>
                <a:path w="3709035" h="3943985">
                  <a:moveTo>
                    <a:pt x="7884" y="977275"/>
                  </a:moveTo>
                  <a:lnTo>
                    <a:pt x="1971" y="977275"/>
                  </a:lnTo>
                  <a:lnTo>
                    <a:pt x="0" y="978859"/>
                  </a:lnTo>
                  <a:lnTo>
                    <a:pt x="0" y="991536"/>
                  </a:lnTo>
                  <a:lnTo>
                    <a:pt x="1971" y="993054"/>
                  </a:lnTo>
                  <a:lnTo>
                    <a:pt x="7884" y="993054"/>
                  </a:lnTo>
                  <a:lnTo>
                    <a:pt x="9855" y="991536"/>
                  </a:lnTo>
                  <a:lnTo>
                    <a:pt x="9855" y="978859"/>
                  </a:lnTo>
                  <a:lnTo>
                    <a:pt x="7884" y="977275"/>
                  </a:lnTo>
                  <a:close/>
                </a:path>
                <a:path w="3709035" h="3943985">
                  <a:moveTo>
                    <a:pt x="7884" y="945584"/>
                  </a:moveTo>
                  <a:lnTo>
                    <a:pt x="1971" y="945584"/>
                  </a:lnTo>
                  <a:lnTo>
                    <a:pt x="0" y="947168"/>
                  </a:lnTo>
                  <a:lnTo>
                    <a:pt x="0" y="959845"/>
                  </a:lnTo>
                  <a:lnTo>
                    <a:pt x="1971" y="961429"/>
                  </a:lnTo>
                  <a:lnTo>
                    <a:pt x="7884" y="961429"/>
                  </a:lnTo>
                  <a:lnTo>
                    <a:pt x="9855" y="959845"/>
                  </a:lnTo>
                  <a:lnTo>
                    <a:pt x="9855" y="947168"/>
                  </a:lnTo>
                  <a:lnTo>
                    <a:pt x="7884" y="945584"/>
                  </a:lnTo>
                  <a:close/>
                </a:path>
                <a:path w="3709035" h="3943985">
                  <a:moveTo>
                    <a:pt x="7884" y="913892"/>
                  </a:moveTo>
                  <a:lnTo>
                    <a:pt x="1971" y="913892"/>
                  </a:lnTo>
                  <a:lnTo>
                    <a:pt x="0" y="915477"/>
                  </a:lnTo>
                  <a:lnTo>
                    <a:pt x="0" y="928153"/>
                  </a:lnTo>
                  <a:lnTo>
                    <a:pt x="1971" y="929738"/>
                  </a:lnTo>
                  <a:lnTo>
                    <a:pt x="7884" y="929738"/>
                  </a:lnTo>
                  <a:lnTo>
                    <a:pt x="9855" y="928153"/>
                  </a:lnTo>
                  <a:lnTo>
                    <a:pt x="9855" y="915477"/>
                  </a:lnTo>
                  <a:lnTo>
                    <a:pt x="7884" y="913892"/>
                  </a:lnTo>
                  <a:close/>
                </a:path>
                <a:path w="3709035" h="3943985">
                  <a:moveTo>
                    <a:pt x="7884" y="882201"/>
                  </a:moveTo>
                  <a:lnTo>
                    <a:pt x="1971" y="882201"/>
                  </a:lnTo>
                  <a:lnTo>
                    <a:pt x="0" y="883786"/>
                  </a:lnTo>
                  <a:lnTo>
                    <a:pt x="0" y="896462"/>
                  </a:lnTo>
                  <a:lnTo>
                    <a:pt x="1971" y="898047"/>
                  </a:lnTo>
                  <a:lnTo>
                    <a:pt x="7884" y="898047"/>
                  </a:lnTo>
                  <a:lnTo>
                    <a:pt x="9855" y="896462"/>
                  </a:lnTo>
                  <a:lnTo>
                    <a:pt x="9855" y="883786"/>
                  </a:lnTo>
                  <a:lnTo>
                    <a:pt x="7884" y="882201"/>
                  </a:lnTo>
                  <a:close/>
                </a:path>
                <a:path w="3709035" h="3943985">
                  <a:moveTo>
                    <a:pt x="7884" y="850510"/>
                  </a:moveTo>
                  <a:lnTo>
                    <a:pt x="1971" y="850510"/>
                  </a:lnTo>
                  <a:lnTo>
                    <a:pt x="0" y="852095"/>
                  </a:lnTo>
                  <a:lnTo>
                    <a:pt x="0" y="864771"/>
                  </a:lnTo>
                  <a:lnTo>
                    <a:pt x="1971" y="866356"/>
                  </a:lnTo>
                  <a:lnTo>
                    <a:pt x="7884" y="866356"/>
                  </a:lnTo>
                  <a:lnTo>
                    <a:pt x="9855" y="864771"/>
                  </a:lnTo>
                  <a:lnTo>
                    <a:pt x="9855" y="852095"/>
                  </a:lnTo>
                  <a:lnTo>
                    <a:pt x="7884" y="850510"/>
                  </a:lnTo>
                  <a:close/>
                </a:path>
                <a:path w="3709035" h="3943985">
                  <a:moveTo>
                    <a:pt x="7884" y="818885"/>
                  </a:moveTo>
                  <a:lnTo>
                    <a:pt x="1971" y="818885"/>
                  </a:lnTo>
                  <a:lnTo>
                    <a:pt x="0" y="820470"/>
                  </a:lnTo>
                  <a:lnTo>
                    <a:pt x="0" y="833080"/>
                  </a:lnTo>
                  <a:lnTo>
                    <a:pt x="1971" y="834665"/>
                  </a:lnTo>
                  <a:lnTo>
                    <a:pt x="7884" y="834665"/>
                  </a:lnTo>
                  <a:lnTo>
                    <a:pt x="9855" y="833080"/>
                  </a:lnTo>
                  <a:lnTo>
                    <a:pt x="9855" y="820470"/>
                  </a:lnTo>
                  <a:lnTo>
                    <a:pt x="7884" y="818885"/>
                  </a:lnTo>
                  <a:close/>
                </a:path>
                <a:path w="3709035" h="3943985">
                  <a:moveTo>
                    <a:pt x="7884" y="787194"/>
                  </a:moveTo>
                  <a:lnTo>
                    <a:pt x="1971" y="787194"/>
                  </a:lnTo>
                  <a:lnTo>
                    <a:pt x="0" y="788778"/>
                  </a:lnTo>
                  <a:lnTo>
                    <a:pt x="0" y="801455"/>
                  </a:lnTo>
                  <a:lnTo>
                    <a:pt x="1971" y="803040"/>
                  </a:lnTo>
                  <a:lnTo>
                    <a:pt x="7884" y="803040"/>
                  </a:lnTo>
                  <a:lnTo>
                    <a:pt x="9855" y="801455"/>
                  </a:lnTo>
                  <a:lnTo>
                    <a:pt x="9855" y="788778"/>
                  </a:lnTo>
                  <a:lnTo>
                    <a:pt x="7884" y="787194"/>
                  </a:lnTo>
                  <a:close/>
                </a:path>
                <a:path w="3709035" h="3943985">
                  <a:moveTo>
                    <a:pt x="7884" y="755503"/>
                  </a:moveTo>
                  <a:lnTo>
                    <a:pt x="1971" y="755503"/>
                  </a:lnTo>
                  <a:lnTo>
                    <a:pt x="0" y="757087"/>
                  </a:lnTo>
                  <a:lnTo>
                    <a:pt x="0" y="769764"/>
                  </a:lnTo>
                  <a:lnTo>
                    <a:pt x="1971" y="771348"/>
                  </a:lnTo>
                  <a:lnTo>
                    <a:pt x="7884" y="771348"/>
                  </a:lnTo>
                  <a:lnTo>
                    <a:pt x="9855" y="769764"/>
                  </a:lnTo>
                  <a:lnTo>
                    <a:pt x="9855" y="757087"/>
                  </a:lnTo>
                  <a:lnTo>
                    <a:pt x="7884" y="755503"/>
                  </a:lnTo>
                  <a:close/>
                </a:path>
                <a:path w="3709035" h="3943985">
                  <a:moveTo>
                    <a:pt x="7884" y="723812"/>
                  </a:moveTo>
                  <a:lnTo>
                    <a:pt x="1971" y="723812"/>
                  </a:lnTo>
                  <a:lnTo>
                    <a:pt x="0" y="725396"/>
                  </a:lnTo>
                  <a:lnTo>
                    <a:pt x="0" y="738073"/>
                  </a:lnTo>
                  <a:lnTo>
                    <a:pt x="1971" y="739657"/>
                  </a:lnTo>
                  <a:lnTo>
                    <a:pt x="7884" y="739657"/>
                  </a:lnTo>
                  <a:lnTo>
                    <a:pt x="9855" y="738073"/>
                  </a:lnTo>
                  <a:lnTo>
                    <a:pt x="9855" y="725396"/>
                  </a:lnTo>
                  <a:lnTo>
                    <a:pt x="7884" y="723812"/>
                  </a:lnTo>
                  <a:close/>
                </a:path>
                <a:path w="3709035" h="3943985">
                  <a:moveTo>
                    <a:pt x="7884" y="692121"/>
                  </a:moveTo>
                  <a:lnTo>
                    <a:pt x="1971" y="692121"/>
                  </a:lnTo>
                  <a:lnTo>
                    <a:pt x="0" y="693705"/>
                  </a:lnTo>
                  <a:lnTo>
                    <a:pt x="0" y="706382"/>
                  </a:lnTo>
                  <a:lnTo>
                    <a:pt x="1971" y="707966"/>
                  </a:lnTo>
                  <a:lnTo>
                    <a:pt x="7884" y="707966"/>
                  </a:lnTo>
                  <a:lnTo>
                    <a:pt x="9855" y="706382"/>
                  </a:lnTo>
                  <a:lnTo>
                    <a:pt x="9855" y="693705"/>
                  </a:lnTo>
                  <a:lnTo>
                    <a:pt x="7884" y="692121"/>
                  </a:lnTo>
                  <a:close/>
                </a:path>
                <a:path w="3709035" h="3943985">
                  <a:moveTo>
                    <a:pt x="7884" y="660495"/>
                  </a:moveTo>
                  <a:lnTo>
                    <a:pt x="1971" y="660495"/>
                  </a:lnTo>
                  <a:lnTo>
                    <a:pt x="0" y="662080"/>
                  </a:lnTo>
                  <a:lnTo>
                    <a:pt x="0" y="674690"/>
                  </a:lnTo>
                  <a:lnTo>
                    <a:pt x="1971" y="676275"/>
                  </a:lnTo>
                  <a:lnTo>
                    <a:pt x="7884" y="676275"/>
                  </a:lnTo>
                  <a:lnTo>
                    <a:pt x="9855" y="674690"/>
                  </a:lnTo>
                  <a:lnTo>
                    <a:pt x="9855" y="662080"/>
                  </a:lnTo>
                  <a:lnTo>
                    <a:pt x="7884" y="660495"/>
                  </a:lnTo>
                  <a:close/>
                </a:path>
                <a:path w="3709035" h="3943985">
                  <a:moveTo>
                    <a:pt x="7884" y="628804"/>
                  </a:moveTo>
                  <a:lnTo>
                    <a:pt x="1971" y="628804"/>
                  </a:lnTo>
                  <a:lnTo>
                    <a:pt x="0" y="630389"/>
                  </a:lnTo>
                  <a:lnTo>
                    <a:pt x="0" y="643065"/>
                  </a:lnTo>
                  <a:lnTo>
                    <a:pt x="1971" y="644650"/>
                  </a:lnTo>
                  <a:lnTo>
                    <a:pt x="7884" y="644650"/>
                  </a:lnTo>
                  <a:lnTo>
                    <a:pt x="9855" y="643065"/>
                  </a:lnTo>
                  <a:lnTo>
                    <a:pt x="9855" y="630389"/>
                  </a:lnTo>
                  <a:lnTo>
                    <a:pt x="7884" y="628804"/>
                  </a:lnTo>
                  <a:close/>
                </a:path>
                <a:path w="3709035" h="3943985">
                  <a:moveTo>
                    <a:pt x="7884" y="597113"/>
                  </a:moveTo>
                  <a:lnTo>
                    <a:pt x="1971" y="597113"/>
                  </a:lnTo>
                  <a:lnTo>
                    <a:pt x="0" y="598698"/>
                  </a:lnTo>
                  <a:lnTo>
                    <a:pt x="0" y="611374"/>
                  </a:lnTo>
                  <a:lnTo>
                    <a:pt x="1971" y="612959"/>
                  </a:lnTo>
                  <a:lnTo>
                    <a:pt x="7884" y="612959"/>
                  </a:lnTo>
                  <a:lnTo>
                    <a:pt x="9855" y="611374"/>
                  </a:lnTo>
                  <a:lnTo>
                    <a:pt x="9855" y="598698"/>
                  </a:lnTo>
                  <a:lnTo>
                    <a:pt x="7884" y="597113"/>
                  </a:lnTo>
                  <a:close/>
                </a:path>
                <a:path w="3709035" h="3943985">
                  <a:moveTo>
                    <a:pt x="7884" y="565422"/>
                  </a:moveTo>
                  <a:lnTo>
                    <a:pt x="1971" y="565422"/>
                  </a:lnTo>
                  <a:lnTo>
                    <a:pt x="0" y="567007"/>
                  </a:lnTo>
                  <a:lnTo>
                    <a:pt x="0" y="579683"/>
                  </a:lnTo>
                  <a:lnTo>
                    <a:pt x="1971" y="581268"/>
                  </a:lnTo>
                  <a:lnTo>
                    <a:pt x="7884" y="581268"/>
                  </a:lnTo>
                  <a:lnTo>
                    <a:pt x="9855" y="579683"/>
                  </a:lnTo>
                  <a:lnTo>
                    <a:pt x="9855" y="567007"/>
                  </a:lnTo>
                  <a:lnTo>
                    <a:pt x="7884" y="565422"/>
                  </a:lnTo>
                  <a:close/>
                </a:path>
                <a:path w="3709035" h="3943985">
                  <a:moveTo>
                    <a:pt x="7884" y="533731"/>
                  </a:moveTo>
                  <a:lnTo>
                    <a:pt x="1971" y="533731"/>
                  </a:lnTo>
                  <a:lnTo>
                    <a:pt x="0" y="535315"/>
                  </a:lnTo>
                  <a:lnTo>
                    <a:pt x="0" y="547992"/>
                  </a:lnTo>
                  <a:lnTo>
                    <a:pt x="1971" y="549576"/>
                  </a:lnTo>
                  <a:lnTo>
                    <a:pt x="7884" y="549576"/>
                  </a:lnTo>
                  <a:lnTo>
                    <a:pt x="9855" y="547992"/>
                  </a:lnTo>
                  <a:lnTo>
                    <a:pt x="9855" y="535315"/>
                  </a:lnTo>
                  <a:lnTo>
                    <a:pt x="7884" y="533731"/>
                  </a:lnTo>
                  <a:close/>
                </a:path>
                <a:path w="3709035" h="3943985">
                  <a:moveTo>
                    <a:pt x="7884" y="502106"/>
                  </a:moveTo>
                  <a:lnTo>
                    <a:pt x="1971" y="502106"/>
                  </a:lnTo>
                  <a:lnTo>
                    <a:pt x="0" y="503690"/>
                  </a:lnTo>
                  <a:lnTo>
                    <a:pt x="0" y="516301"/>
                  </a:lnTo>
                  <a:lnTo>
                    <a:pt x="1971" y="517885"/>
                  </a:lnTo>
                  <a:lnTo>
                    <a:pt x="7884" y="517885"/>
                  </a:lnTo>
                  <a:lnTo>
                    <a:pt x="9855" y="516301"/>
                  </a:lnTo>
                  <a:lnTo>
                    <a:pt x="9855" y="503690"/>
                  </a:lnTo>
                  <a:lnTo>
                    <a:pt x="7884" y="502106"/>
                  </a:lnTo>
                  <a:close/>
                </a:path>
                <a:path w="3709035" h="3943985">
                  <a:moveTo>
                    <a:pt x="7884" y="470415"/>
                  </a:moveTo>
                  <a:lnTo>
                    <a:pt x="1971" y="470415"/>
                  </a:lnTo>
                  <a:lnTo>
                    <a:pt x="0" y="471999"/>
                  </a:lnTo>
                  <a:lnTo>
                    <a:pt x="0" y="484676"/>
                  </a:lnTo>
                  <a:lnTo>
                    <a:pt x="1971" y="486260"/>
                  </a:lnTo>
                  <a:lnTo>
                    <a:pt x="7884" y="486260"/>
                  </a:lnTo>
                  <a:lnTo>
                    <a:pt x="9855" y="484676"/>
                  </a:lnTo>
                  <a:lnTo>
                    <a:pt x="9855" y="471999"/>
                  </a:lnTo>
                  <a:lnTo>
                    <a:pt x="7884" y="470415"/>
                  </a:lnTo>
                  <a:close/>
                </a:path>
                <a:path w="3709035" h="3943985">
                  <a:moveTo>
                    <a:pt x="7884" y="438724"/>
                  </a:moveTo>
                  <a:lnTo>
                    <a:pt x="1971" y="438724"/>
                  </a:lnTo>
                  <a:lnTo>
                    <a:pt x="0" y="440308"/>
                  </a:lnTo>
                  <a:lnTo>
                    <a:pt x="0" y="452985"/>
                  </a:lnTo>
                  <a:lnTo>
                    <a:pt x="1971" y="454569"/>
                  </a:lnTo>
                  <a:lnTo>
                    <a:pt x="7884" y="454569"/>
                  </a:lnTo>
                  <a:lnTo>
                    <a:pt x="9855" y="452985"/>
                  </a:lnTo>
                  <a:lnTo>
                    <a:pt x="9855" y="440308"/>
                  </a:lnTo>
                  <a:lnTo>
                    <a:pt x="7884" y="438724"/>
                  </a:lnTo>
                  <a:close/>
                </a:path>
                <a:path w="3709035" h="3943985">
                  <a:moveTo>
                    <a:pt x="7884" y="407032"/>
                  </a:moveTo>
                  <a:lnTo>
                    <a:pt x="1971" y="407032"/>
                  </a:lnTo>
                  <a:lnTo>
                    <a:pt x="0" y="408617"/>
                  </a:lnTo>
                  <a:lnTo>
                    <a:pt x="0" y="421293"/>
                  </a:lnTo>
                  <a:lnTo>
                    <a:pt x="1971" y="422878"/>
                  </a:lnTo>
                  <a:lnTo>
                    <a:pt x="7884" y="422878"/>
                  </a:lnTo>
                  <a:lnTo>
                    <a:pt x="9855" y="421293"/>
                  </a:lnTo>
                  <a:lnTo>
                    <a:pt x="9855" y="408617"/>
                  </a:lnTo>
                  <a:lnTo>
                    <a:pt x="7884" y="407032"/>
                  </a:lnTo>
                  <a:close/>
                </a:path>
                <a:path w="3709035" h="3943985">
                  <a:moveTo>
                    <a:pt x="7884" y="375341"/>
                  </a:moveTo>
                  <a:lnTo>
                    <a:pt x="1971" y="375341"/>
                  </a:lnTo>
                  <a:lnTo>
                    <a:pt x="0" y="376926"/>
                  </a:lnTo>
                  <a:lnTo>
                    <a:pt x="0" y="389602"/>
                  </a:lnTo>
                  <a:lnTo>
                    <a:pt x="1971" y="391187"/>
                  </a:lnTo>
                  <a:lnTo>
                    <a:pt x="7884" y="391187"/>
                  </a:lnTo>
                  <a:lnTo>
                    <a:pt x="9855" y="389602"/>
                  </a:lnTo>
                  <a:lnTo>
                    <a:pt x="9855" y="376926"/>
                  </a:lnTo>
                  <a:lnTo>
                    <a:pt x="7884" y="375341"/>
                  </a:lnTo>
                  <a:close/>
                </a:path>
                <a:path w="3709035" h="3943985">
                  <a:moveTo>
                    <a:pt x="7884" y="343716"/>
                  </a:moveTo>
                  <a:lnTo>
                    <a:pt x="1971" y="343716"/>
                  </a:lnTo>
                  <a:lnTo>
                    <a:pt x="0" y="345301"/>
                  </a:lnTo>
                  <a:lnTo>
                    <a:pt x="0" y="357911"/>
                  </a:lnTo>
                  <a:lnTo>
                    <a:pt x="1971" y="359496"/>
                  </a:lnTo>
                  <a:lnTo>
                    <a:pt x="7884" y="359496"/>
                  </a:lnTo>
                  <a:lnTo>
                    <a:pt x="9855" y="357911"/>
                  </a:lnTo>
                  <a:lnTo>
                    <a:pt x="9855" y="345301"/>
                  </a:lnTo>
                  <a:lnTo>
                    <a:pt x="7884" y="343716"/>
                  </a:lnTo>
                  <a:close/>
                </a:path>
                <a:path w="3709035" h="3943985">
                  <a:moveTo>
                    <a:pt x="7884" y="312025"/>
                  </a:moveTo>
                  <a:lnTo>
                    <a:pt x="1971" y="312025"/>
                  </a:lnTo>
                  <a:lnTo>
                    <a:pt x="0" y="313610"/>
                  </a:lnTo>
                  <a:lnTo>
                    <a:pt x="0" y="326286"/>
                  </a:lnTo>
                  <a:lnTo>
                    <a:pt x="1971" y="327871"/>
                  </a:lnTo>
                  <a:lnTo>
                    <a:pt x="7884" y="327871"/>
                  </a:lnTo>
                  <a:lnTo>
                    <a:pt x="9855" y="326286"/>
                  </a:lnTo>
                  <a:lnTo>
                    <a:pt x="9855" y="313610"/>
                  </a:lnTo>
                  <a:lnTo>
                    <a:pt x="7884" y="312025"/>
                  </a:lnTo>
                  <a:close/>
                </a:path>
                <a:path w="3709035" h="3943985">
                  <a:moveTo>
                    <a:pt x="7884" y="280334"/>
                  </a:moveTo>
                  <a:lnTo>
                    <a:pt x="1971" y="280334"/>
                  </a:lnTo>
                  <a:lnTo>
                    <a:pt x="0" y="281919"/>
                  </a:lnTo>
                  <a:lnTo>
                    <a:pt x="0" y="294595"/>
                  </a:lnTo>
                  <a:lnTo>
                    <a:pt x="1971" y="296180"/>
                  </a:lnTo>
                  <a:lnTo>
                    <a:pt x="7884" y="296180"/>
                  </a:lnTo>
                  <a:lnTo>
                    <a:pt x="9855" y="294595"/>
                  </a:lnTo>
                  <a:lnTo>
                    <a:pt x="9855" y="281919"/>
                  </a:lnTo>
                  <a:lnTo>
                    <a:pt x="7884" y="280334"/>
                  </a:lnTo>
                  <a:close/>
                </a:path>
                <a:path w="3709035" h="3943985">
                  <a:moveTo>
                    <a:pt x="7884" y="248643"/>
                  </a:moveTo>
                  <a:lnTo>
                    <a:pt x="1971" y="248643"/>
                  </a:lnTo>
                  <a:lnTo>
                    <a:pt x="0" y="250227"/>
                  </a:lnTo>
                  <a:lnTo>
                    <a:pt x="0" y="262904"/>
                  </a:lnTo>
                  <a:lnTo>
                    <a:pt x="1971" y="264488"/>
                  </a:lnTo>
                  <a:lnTo>
                    <a:pt x="7884" y="264488"/>
                  </a:lnTo>
                  <a:lnTo>
                    <a:pt x="9855" y="262904"/>
                  </a:lnTo>
                  <a:lnTo>
                    <a:pt x="9855" y="250227"/>
                  </a:lnTo>
                  <a:lnTo>
                    <a:pt x="7884" y="248643"/>
                  </a:lnTo>
                  <a:close/>
                </a:path>
                <a:path w="3709035" h="3943985">
                  <a:moveTo>
                    <a:pt x="7884" y="216952"/>
                  </a:moveTo>
                  <a:lnTo>
                    <a:pt x="1971" y="216952"/>
                  </a:lnTo>
                  <a:lnTo>
                    <a:pt x="0" y="218536"/>
                  </a:lnTo>
                  <a:lnTo>
                    <a:pt x="0" y="231213"/>
                  </a:lnTo>
                  <a:lnTo>
                    <a:pt x="1971" y="232797"/>
                  </a:lnTo>
                  <a:lnTo>
                    <a:pt x="7884" y="232797"/>
                  </a:lnTo>
                  <a:lnTo>
                    <a:pt x="9855" y="231213"/>
                  </a:lnTo>
                  <a:lnTo>
                    <a:pt x="9855" y="218536"/>
                  </a:lnTo>
                  <a:lnTo>
                    <a:pt x="7884" y="216952"/>
                  </a:lnTo>
                  <a:close/>
                </a:path>
                <a:path w="3709035" h="3943985">
                  <a:moveTo>
                    <a:pt x="7884" y="185327"/>
                  </a:moveTo>
                  <a:lnTo>
                    <a:pt x="1971" y="185327"/>
                  </a:lnTo>
                  <a:lnTo>
                    <a:pt x="0" y="186911"/>
                  </a:lnTo>
                  <a:lnTo>
                    <a:pt x="0" y="199522"/>
                  </a:lnTo>
                  <a:lnTo>
                    <a:pt x="1971" y="201106"/>
                  </a:lnTo>
                  <a:lnTo>
                    <a:pt x="7884" y="201106"/>
                  </a:lnTo>
                  <a:lnTo>
                    <a:pt x="9855" y="199522"/>
                  </a:lnTo>
                  <a:lnTo>
                    <a:pt x="9855" y="186911"/>
                  </a:lnTo>
                  <a:lnTo>
                    <a:pt x="7884" y="185327"/>
                  </a:lnTo>
                  <a:close/>
                </a:path>
                <a:path w="3709035" h="3943985">
                  <a:moveTo>
                    <a:pt x="7884" y="153635"/>
                  </a:moveTo>
                  <a:lnTo>
                    <a:pt x="1971" y="153635"/>
                  </a:lnTo>
                  <a:lnTo>
                    <a:pt x="0" y="155220"/>
                  </a:lnTo>
                  <a:lnTo>
                    <a:pt x="0" y="167896"/>
                  </a:lnTo>
                  <a:lnTo>
                    <a:pt x="1971" y="169481"/>
                  </a:lnTo>
                  <a:lnTo>
                    <a:pt x="7884" y="169481"/>
                  </a:lnTo>
                  <a:lnTo>
                    <a:pt x="9855" y="167896"/>
                  </a:lnTo>
                  <a:lnTo>
                    <a:pt x="9855" y="155220"/>
                  </a:lnTo>
                  <a:lnTo>
                    <a:pt x="7884" y="153635"/>
                  </a:lnTo>
                  <a:close/>
                </a:path>
                <a:path w="3709035" h="3943985">
                  <a:moveTo>
                    <a:pt x="7884" y="121944"/>
                  </a:moveTo>
                  <a:lnTo>
                    <a:pt x="1971" y="121944"/>
                  </a:lnTo>
                  <a:lnTo>
                    <a:pt x="0" y="123529"/>
                  </a:lnTo>
                  <a:lnTo>
                    <a:pt x="0" y="136205"/>
                  </a:lnTo>
                  <a:lnTo>
                    <a:pt x="1971" y="137790"/>
                  </a:lnTo>
                  <a:lnTo>
                    <a:pt x="7884" y="137790"/>
                  </a:lnTo>
                  <a:lnTo>
                    <a:pt x="9855" y="136205"/>
                  </a:lnTo>
                  <a:lnTo>
                    <a:pt x="9855" y="123529"/>
                  </a:lnTo>
                  <a:lnTo>
                    <a:pt x="7884" y="121944"/>
                  </a:lnTo>
                  <a:close/>
                </a:path>
                <a:path w="3709035" h="3943985">
                  <a:moveTo>
                    <a:pt x="7884" y="90253"/>
                  </a:moveTo>
                  <a:lnTo>
                    <a:pt x="1971" y="90253"/>
                  </a:lnTo>
                  <a:lnTo>
                    <a:pt x="0" y="91838"/>
                  </a:lnTo>
                  <a:lnTo>
                    <a:pt x="0" y="104514"/>
                  </a:lnTo>
                  <a:lnTo>
                    <a:pt x="1971" y="106099"/>
                  </a:lnTo>
                  <a:lnTo>
                    <a:pt x="7884" y="106099"/>
                  </a:lnTo>
                  <a:lnTo>
                    <a:pt x="9855" y="104514"/>
                  </a:lnTo>
                  <a:lnTo>
                    <a:pt x="9855" y="91838"/>
                  </a:lnTo>
                  <a:lnTo>
                    <a:pt x="7884" y="90253"/>
                  </a:lnTo>
                  <a:close/>
                </a:path>
                <a:path w="3709035" h="3943985">
                  <a:moveTo>
                    <a:pt x="7884" y="58562"/>
                  </a:moveTo>
                  <a:lnTo>
                    <a:pt x="1971" y="58562"/>
                  </a:lnTo>
                  <a:lnTo>
                    <a:pt x="0" y="60147"/>
                  </a:lnTo>
                  <a:lnTo>
                    <a:pt x="0" y="72823"/>
                  </a:lnTo>
                  <a:lnTo>
                    <a:pt x="1971" y="74408"/>
                  </a:lnTo>
                  <a:lnTo>
                    <a:pt x="7884" y="74408"/>
                  </a:lnTo>
                  <a:lnTo>
                    <a:pt x="9855" y="72823"/>
                  </a:lnTo>
                  <a:lnTo>
                    <a:pt x="9855" y="60147"/>
                  </a:lnTo>
                  <a:lnTo>
                    <a:pt x="7884" y="58562"/>
                  </a:lnTo>
                  <a:close/>
                </a:path>
                <a:path w="3709035" h="3943985">
                  <a:moveTo>
                    <a:pt x="7884" y="26871"/>
                  </a:moveTo>
                  <a:lnTo>
                    <a:pt x="1971" y="26871"/>
                  </a:lnTo>
                  <a:lnTo>
                    <a:pt x="0" y="28455"/>
                  </a:lnTo>
                  <a:lnTo>
                    <a:pt x="0" y="41132"/>
                  </a:lnTo>
                  <a:lnTo>
                    <a:pt x="1971" y="42717"/>
                  </a:lnTo>
                  <a:lnTo>
                    <a:pt x="7884" y="42717"/>
                  </a:lnTo>
                  <a:lnTo>
                    <a:pt x="9855" y="41132"/>
                  </a:lnTo>
                  <a:lnTo>
                    <a:pt x="9855" y="29248"/>
                  </a:lnTo>
                  <a:lnTo>
                    <a:pt x="7884" y="26871"/>
                  </a:lnTo>
                  <a:close/>
                </a:path>
                <a:path w="3709035" h="3943985">
                  <a:moveTo>
                    <a:pt x="12811" y="0"/>
                  </a:moveTo>
                  <a:lnTo>
                    <a:pt x="1971" y="0"/>
                  </a:lnTo>
                  <a:lnTo>
                    <a:pt x="0" y="1584"/>
                  </a:lnTo>
                  <a:lnTo>
                    <a:pt x="0" y="9507"/>
                  </a:lnTo>
                  <a:lnTo>
                    <a:pt x="1971" y="11091"/>
                  </a:lnTo>
                  <a:lnTo>
                    <a:pt x="7884" y="11091"/>
                  </a:lnTo>
                  <a:lnTo>
                    <a:pt x="9855" y="9507"/>
                  </a:lnTo>
                  <a:lnTo>
                    <a:pt x="9855" y="7922"/>
                  </a:lnTo>
                  <a:lnTo>
                    <a:pt x="12811" y="7922"/>
                  </a:lnTo>
                  <a:lnTo>
                    <a:pt x="14774" y="6338"/>
                  </a:lnTo>
                  <a:lnTo>
                    <a:pt x="14774" y="1584"/>
                  </a:lnTo>
                  <a:lnTo>
                    <a:pt x="12811" y="0"/>
                  </a:lnTo>
                  <a:close/>
                </a:path>
                <a:path w="3709035" h="3943985">
                  <a:moveTo>
                    <a:pt x="91620" y="0"/>
                  </a:moveTo>
                  <a:lnTo>
                    <a:pt x="75852" y="0"/>
                  </a:lnTo>
                  <a:lnTo>
                    <a:pt x="73889" y="1584"/>
                  </a:lnTo>
                  <a:lnTo>
                    <a:pt x="73889" y="6338"/>
                  </a:lnTo>
                  <a:lnTo>
                    <a:pt x="75852" y="7922"/>
                  </a:lnTo>
                  <a:lnTo>
                    <a:pt x="91620" y="7922"/>
                  </a:lnTo>
                  <a:lnTo>
                    <a:pt x="93591" y="6338"/>
                  </a:lnTo>
                  <a:lnTo>
                    <a:pt x="93591" y="1584"/>
                  </a:lnTo>
                  <a:lnTo>
                    <a:pt x="91620" y="0"/>
                  </a:lnTo>
                  <a:close/>
                </a:path>
                <a:path w="3709035" h="3943985">
                  <a:moveTo>
                    <a:pt x="52216" y="0"/>
                  </a:moveTo>
                  <a:lnTo>
                    <a:pt x="36447" y="0"/>
                  </a:lnTo>
                  <a:lnTo>
                    <a:pt x="34485" y="1584"/>
                  </a:lnTo>
                  <a:lnTo>
                    <a:pt x="34485" y="6338"/>
                  </a:lnTo>
                  <a:lnTo>
                    <a:pt x="36447" y="7922"/>
                  </a:lnTo>
                  <a:lnTo>
                    <a:pt x="52216" y="7922"/>
                  </a:lnTo>
                  <a:lnTo>
                    <a:pt x="54187" y="6338"/>
                  </a:lnTo>
                  <a:lnTo>
                    <a:pt x="54187" y="1584"/>
                  </a:lnTo>
                  <a:lnTo>
                    <a:pt x="52216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2703" y="1911453"/>
              <a:ext cx="85707" cy="6886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024026" y="5575806"/>
              <a:ext cx="10160" cy="293370"/>
            </a:xfrm>
            <a:custGeom>
              <a:avLst/>
              <a:gdLst/>
              <a:ahLst/>
              <a:cxnLst/>
              <a:rect l="l" t="t" r="r" b="b"/>
              <a:pathLst>
                <a:path w="10160" h="293370">
                  <a:moveTo>
                    <a:pt x="7884" y="277211"/>
                  </a:moveTo>
                  <a:lnTo>
                    <a:pt x="1971" y="277211"/>
                  </a:lnTo>
                  <a:lnTo>
                    <a:pt x="0" y="278796"/>
                  </a:lnTo>
                  <a:lnTo>
                    <a:pt x="0" y="291472"/>
                  </a:lnTo>
                  <a:lnTo>
                    <a:pt x="1971" y="293050"/>
                  </a:lnTo>
                  <a:lnTo>
                    <a:pt x="6898" y="293050"/>
                  </a:lnTo>
                  <a:lnTo>
                    <a:pt x="9855" y="291472"/>
                  </a:lnTo>
                  <a:lnTo>
                    <a:pt x="9855" y="278796"/>
                  </a:lnTo>
                  <a:lnTo>
                    <a:pt x="7884" y="277211"/>
                  </a:lnTo>
                  <a:close/>
                </a:path>
                <a:path w="10160" h="293370">
                  <a:moveTo>
                    <a:pt x="7884" y="245533"/>
                  </a:moveTo>
                  <a:lnTo>
                    <a:pt x="1971" y="245533"/>
                  </a:lnTo>
                  <a:lnTo>
                    <a:pt x="0" y="247118"/>
                  </a:lnTo>
                  <a:lnTo>
                    <a:pt x="0" y="259788"/>
                  </a:lnTo>
                  <a:lnTo>
                    <a:pt x="1971" y="261372"/>
                  </a:lnTo>
                  <a:lnTo>
                    <a:pt x="6898" y="261372"/>
                  </a:lnTo>
                  <a:lnTo>
                    <a:pt x="9855" y="259788"/>
                  </a:lnTo>
                  <a:lnTo>
                    <a:pt x="9855" y="247118"/>
                  </a:lnTo>
                  <a:lnTo>
                    <a:pt x="7884" y="245533"/>
                  </a:lnTo>
                  <a:close/>
                </a:path>
                <a:path w="10160" h="293370">
                  <a:moveTo>
                    <a:pt x="7884" y="213855"/>
                  </a:moveTo>
                  <a:lnTo>
                    <a:pt x="1971" y="213855"/>
                  </a:lnTo>
                  <a:lnTo>
                    <a:pt x="0" y="215440"/>
                  </a:lnTo>
                  <a:lnTo>
                    <a:pt x="0" y="228116"/>
                  </a:lnTo>
                  <a:lnTo>
                    <a:pt x="1971" y="229694"/>
                  </a:lnTo>
                  <a:lnTo>
                    <a:pt x="6898" y="229694"/>
                  </a:lnTo>
                  <a:lnTo>
                    <a:pt x="9855" y="228116"/>
                  </a:lnTo>
                  <a:lnTo>
                    <a:pt x="9855" y="215440"/>
                  </a:lnTo>
                  <a:lnTo>
                    <a:pt x="7884" y="213855"/>
                  </a:lnTo>
                  <a:close/>
                </a:path>
                <a:path w="10160" h="293370">
                  <a:moveTo>
                    <a:pt x="7884" y="182157"/>
                  </a:moveTo>
                  <a:lnTo>
                    <a:pt x="1971" y="182157"/>
                  </a:lnTo>
                  <a:lnTo>
                    <a:pt x="0" y="183742"/>
                  </a:lnTo>
                  <a:lnTo>
                    <a:pt x="0" y="196432"/>
                  </a:lnTo>
                  <a:lnTo>
                    <a:pt x="1971" y="198016"/>
                  </a:lnTo>
                  <a:lnTo>
                    <a:pt x="6898" y="198016"/>
                  </a:lnTo>
                  <a:lnTo>
                    <a:pt x="9855" y="196432"/>
                  </a:lnTo>
                  <a:lnTo>
                    <a:pt x="9855" y="183742"/>
                  </a:lnTo>
                  <a:lnTo>
                    <a:pt x="7884" y="182157"/>
                  </a:lnTo>
                  <a:close/>
                </a:path>
                <a:path w="10160" h="293370">
                  <a:moveTo>
                    <a:pt x="7884" y="150532"/>
                  </a:moveTo>
                  <a:lnTo>
                    <a:pt x="1971" y="150532"/>
                  </a:lnTo>
                  <a:lnTo>
                    <a:pt x="0" y="152117"/>
                  </a:lnTo>
                  <a:lnTo>
                    <a:pt x="0" y="164727"/>
                  </a:lnTo>
                  <a:lnTo>
                    <a:pt x="1971" y="166312"/>
                  </a:lnTo>
                  <a:lnTo>
                    <a:pt x="6898" y="166312"/>
                  </a:lnTo>
                  <a:lnTo>
                    <a:pt x="9855" y="164727"/>
                  </a:lnTo>
                  <a:lnTo>
                    <a:pt x="9855" y="152117"/>
                  </a:lnTo>
                  <a:lnTo>
                    <a:pt x="7884" y="150532"/>
                  </a:lnTo>
                  <a:close/>
                </a:path>
                <a:path w="10160" h="293370">
                  <a:moveTo>
                    <a:pt x="7884" y="118841"/>
                  </a:moveTo>
                  <a:lnTo>
                    <a:pt x="1971" y="118841"/>
                  </a:lnTo>
                  <a:lnTo>
                    <a:pt x="0" y="120426"/>
                  </a:lnTo>
                  <a:lnTo>
                    <a:pt x="0" y="133102"/>
                  </a:lnTo>
                  <a:lnTo>
                    <a:pt x="1971" y="134687"/>
                  </a:lnTo>
                  <a:lnTo>
                    <a:pt x="6898" y="134687"/>
                  </a:lnTo>
                  <a:lnTo>
                    <a:pt x="9855" y="133102"/>
                  </a:lnTo>
                  <a:lnTo>
                    <a:pt x="9855" y="120426"/>
                  </a:lnTo>
                  <a:lnTo>
                    <a:pt x="7884" y="118841"/>
                  </a:lnTo>
                  <a:close/>
                </a:path>
                <a:path w="10160" h="293370">
                  <a:moveTo>
                    <a:pt x="7884" y="87150"/>
                  </a:moveTo>
                  <a:lnTo>
                    <a:pt x="1971" y="87150"/>
                  </a:lnTo>
                  <a:lnTo>
                    <a:pt x="0" y="88735"/>
                  </a:lnTo>
                  <a:lnTo>
                    <a:pt x="0" y="101411"/>
                  </a:lnTo>
                  <a:lnTo>
                    <a:pt x="1971" y="102996"/>
                  </a:lnTo>
                  <a:lnTo>
                    <a:pt x="6898" y="102996"/>
                  </a:lnTo>
                  <a:lnTo>
                    <a:pt x="9855" y="101411"/>
                  </a:lnTo>
                  <a:lnTo>
                    <a:pt x="9855" y="88735"/>
                  </a:lnTo>
                  <a:lnTo>
                    <a:pt x="7884" y="87150"/>
                  </a:lnTo>
                  <a:close/>
                </a:path>
                <a:path w="10160" h="293370">
                  <a:moveTo>
                    <a:pt x="7884" y="55459"/>
                  </a:moveTo>
                  <a:lnTo>
                    <a:pt x="1971" y="55459"/>
                  </a:lnTo>
                  <a:lnTo>
                    <a:pt x="0" y="57044"/>
                  </a:lnTo>
                  <a:lnTo>
                    <a:pt x="0" y="69720"/>
                  </a:lnTo>
                  <a:lnTo>
                    <a:pt x="1971" y="71305"/>
                  </a:lnTo>
                  <a:lnTo>
                    <a:pt x="6898" y="71305"/>
                  </a:lnTo>
                  <a:lnTo>
                    <a:pt x="9855" y="69720"/>
                  </a:lnTo>
                  <a:lnTo>
                    <a:pt x="9855" y="57044"/>
                  </a:lnTo>
                  <a:lnTo>
                    <a:pt x="7884" y="55459"/>
                  </a:lnTo>
                  <a:close/>
                </a:path>
                <a:path w="10160" h="293370">
                  <a:moveTo>
                    <a:pt x="7884" y="23768"/>
                  </a:moveTo>
                  <a:lnTo>
                    <a:pt x="1971" y="23768"/>
                  </a:lnTo>
                  <a:lnTo>
                    <a:pt x="0" y="25352"/>
                  </a:lnTo>
                  <a:lnTo>
                    <a:pt x="0" y="38029"/>
                  </a:lnTo>
                  <a:lnTo>
                    <a:pt x="1971" y="39613"/>
                  </a:lnTo>
                  <a:lnTo>
                    <a:pt x="6898" y="39613"/>
                  </a:lnTo>
                  <a:lnTo>
                    <a:pt x="9855" y="38029"/>
                  </a:lnTo>
                  <a:lnTo>
                    <a:pt x="9855" y="25352"/>
                  </a:lnTo>
                  <a:lnTo>
                    <a:pt x="7884" y="23768"/>
                  </a:lnTo>
                  <a:close/>
                </a:path>
                <a:path w="10160" h="293370">
                  <a:moveTo>
                    <a:pt x="7884" y="0"/>
                  </a:moveTo>
                  <a:lnTo>
                    <a:pt x="1971" y="0"/>
                  </a:lnTo>
                  <a:lnTo>
                    <a:pt x="0" y="1584"/>
                  </a:lnTo>
                  <a:lnTo>
                    <a:pt x="0" y="6338"/>
                  </a:lnTo>
                  <a:lnTo>
                    <a:pt x="1971" y="7922"/>
                  </a:lnTo>
                  <a:lnTo>
                    <a:pt x="6898" y="7922"/>
                  </a:lnTo>
                  <a:lnTo>
                    <a:pt x="9855" y="6338"/>
                  </a:lnTo>
                  <a:lnTo>
                    <a:pt x="9855" y="1584"/>
                  </a:lnTo>
                  <a:lnTo>
                    <a:pt x="7884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85591" y="5510906"/>
              <a:ext cx="85740" cy="6886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81785" y="4737708"/>
              <a:ext cx="85740" cy="31519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6419119" y="5881421"/>
              <a:ext cx="3605529" cy="8255"/>
            </a:xfrm>
            <a:custGeom>
              <a:avLst/>
              <a:gdLst/>
              <a:ahLst/>
              <a:cxnLst/>
              <a:rect l="l" t="t" r="r" b="b"/>
              <a:pathLst>
                <a:path w="3605529" h="8254">
                  <a:moveTo>
                    <a:pt x="3603555" y="0"/>
                  </a:moveTo>
                  <a:lnTo>
                    <a:pt x="3587951" y="0"/>
                  </a:lnTo>
                  <a:lnTo>
                    <a:pt x="3585487" y="1584"/>
                  </a:lnTo>
                  <a:lnTo>
                    <a:pt x="3585487" y="6338"/>
                  </a:lnTo>
                  <a:lnTo>
                    <a:pt x="3587951" y="7916"/>
                  </a:lnTo>
                  <a:lnTo>
                    <a:pt x="3602734" y="7916"/>
                  </a:lnTo>
                  <a:lnTo>
                    <a:pt x="3605197" y="6338"/>
                  </a:lnTo>
                  <a:lnTo>
                    <a:pt x="3605197" y="1584"/>
                  </a:lnTo>
                  <a:lnTo>
                    <a:pt x="3603555" y="0"/>
                  </a:lnTo>
                  <a:close/>
                </a:path>
                <a:path w="3605529" h="8254">
                  <a:moveTo>
                    <a:pt x="3564134" y="0"/>
                  </a:moveTo>
                  <a:lnTo>
                    <a:pt x="3548530" y="0"/>
                  </a:lnTo>
                  <a:lnTo>
                    <a:pt x="3546066" y="1584"/>
                  </a:lnTo>
                  <a:lnTo>
                    <a:pt x="3546066" y="6338"/>
                  </a:lnTo>
                  <a:lnTo>
                    <a:pt x="3548530" y="7916"/>
                  </a:lnTo>
                  <a:lnTo>
                    <a:pt x="3563313" y="7916"/>
                  </a:lnTo>
                  <a:lnTo>
                    <a:pt x="3565777" y="6338"/>
                  </a:lnTo>
                  <a:lnTo>
                    <a:pt x="3565777" y="1584"/>
                  </a:lnTo>
                  <a:lnTo>
                    <a:pt x="3564134" y="0"/>
                  </a:lnTo>
                  <a:close/>
                </a:path>
                <a:path w="3605529" h="8254">
                  <a:moveTo>
                    <a:pt x="3524713" y="0"/>
                  </a:moveTo>
                  <a:lnTo>
                    <a:pt x="3509109" y="0"/>
                  </a:lnTo>
                  <a:lnTo>
                    <a:pt x="3506645" y="1584"/>
                  </a:lnTo>
                  <a:lnTo>
                    <a:pt x="3506645" y="6338"/>
                  </a:lnTo>
                  <a:lnTo>
                    <a:pt x="3509109" y="7916"/>
                  </a:lnTo>
                  <a:lnTo>
                    <a:pt x="3523892" y="7916"/>
                  </a:lnTo>
                  <a:lnTo>
                    <a:pt x="3526356" y="6338"/>
                  </a:lnTo>
                  <a:lnTo>
                    <a:pt x="3526356" y="1584"/>
                  </a:lnTo>
                  <a:lnTo>
                    <a:pt x="3524713" y="0"/>
                  </a:lnTo>
                  <a:close/>
                </a:path>
                <a:path w="3605529" h="8254">
                  <a:moveTo>
                    <a:pt x="3485292" y="0"/>
                  </a:moveTo>
                  <a:lnTo>
                    <a:pt x="3469688" y="0"/>
                  </a:lnTo>
                  <a:lnTo>
                    <a:pt x="3467225" y="1584"/>
                  </a:lnTo>
                  <a:lnTo>
                    <a:pt x="3467225" y="6338"/>
                  </a:lnTo>
                  <a:lnTo>
                    <a:pt x="3469688" y="7916"/>
                  </a:lnTo>
                  <a:lnTo>
                    <a:pt x="3484471" y="7916"/>
                  </a:lnTo>
                  <a:lnTo>
                    <a:pt x="3486935" y="6338"/>
                  </a:lnTo>
                  <a:lnTo>
                    <a:pt x="3486935" y="1584"/>
                  </a:lnTo>
                  <a:lnTo>
                    <a:pt x="3485292" y="0"/>
                  </a:lnTo>
                  <a:close/>
                </a:path>
                <a:path w="3605529" h="8254">
                  <a:moveTo>
                    <a:pt x="3445872" y="0"/>
                  </a:moveTo>
                  <a:lnTo>
                    <a:pt x="3430268" y="0"/>
                  </a:lnTo>
                  <a:lnTo>
                    <a:pt x="3427804" y="1584"/>
                  </a:lnTo>
                  <a:lnTo>
                    <a:pt x="3427804" y="6338"/>
                  </a:lnTo>
                  <a:lnTo>
                    <a:pt x="3430268" y="7916"/>
                  </a:lnTo>
                  <a:lnTo>
                    <a:pt x="3445050" y="7916"/>
                  </a:lnTo>
                  <a:lnTo>
                    <a:pt x="3447514" y="6338"/>
                  </a:lnTo>
                  <a:lnTo>
                    <a:pt x="3447514" y="1584"/>
                  </a:lnTo>
                  <a:lnTo>
                    <a:pt x="3445872" y="0"/>
                  </a:lnTo>
                  <a:close/>
                </a:path>
                <a:path w="3605529" h="8254">
                  <a:moveTo>
                    <a:pt x="3406451" y="0"/>
                  </a:moveTo>
                  <a:lnTo>
                    <a:pt x="3390847" y="0"/>
                  </a:lnTo>
                  <a:lnTo>
                    <a:pt x="3388383" y="1584"/>
                  </a:lnTo>
                  <a:lnTo>
                    <a:pt x="3388383" y="6338"/>
                  </a:lnTo>
                  <a:lnTo>
                    <a:pt x="3390847" y="7916"/>
                  </a:lnTo>
                  <a:lnTo>
                    <a:pt x="3405630" y="7916"/>
                  </a:lnTo>
                  <a:lnTo>
                    <a:pt x="3408093" y="6338"/>
                  </a:lnTo>
                  <a:lnTo>
                    <a:pt x="3408093" y="1584"/>
                  </a:lnTo>
                  <a:lnTo>
                    <a:pt x="3406451" y="0"/>
                  </a:lnTo>
                  <a:close/>
                </a:path>
                <a:path w="3605529" h="8254">
                  <a:moveTo>
                    <a:pt x="3367030" y="0"/>
                  </a:moveTo>
                  <a:lnTo>
                    <a:pt x="3351426" y="0"/>
                  </a:lnTo>
                  <a:lnTo>
                    <a:pt x="3349783" y="1584"/>
                  </a:lnTo>
                  <a:lnTo>
                    <a:pt x="3349783" y="6338"/>
                  </a:lnTo>
                  <a:lnTo>
                    <a:pt x="3351426" y="7916"/>
                  </a:lnTo>
                  <a:lnTo>
                    <a:pt x="3366209" y="7916"/>
                  </a:lnTo>
                  <a:lnTo>
                    <a:pt x="3368673" y="6338"/>
                  </a:lnTo>
                  <a:lnTo>
                    <a:pt x="3368673" y="1584"/>
                  </a:lnTo>
                  <a:lnTo>
                    <a:pt x="3367030" y="0"/>
                  </a:lnTo>
                  <a:close/>
                </a:path>
                <a:path w="3605529" h="8254">
                  <a:moveTo>
                    <a:pt x="3327609" y="0"/>
                  </a:moveTo>
                  <a:lnTo>
                    <a:pt x="3312005" y="0"/>
                  </a:lnTo>
                  <a:lnTo>
                    <a:pt x="3310363" y="1584"/>
                  </a:lnTo>
                  <a:lnTo>
                    <a:pt x="3310363" y="6338"/>
                  </a:lnTo>
                  <a:lnTo>
                    <a:pt x="3312005" y="7916"/>
                  </a:lnTo>
                  <a:lnTo>
                    <a:pt x="3326788" y="7916"/>
                  </a:lnTo>
                  <a:lnTo>
                    <a:pt x="3330073" y="6338"/>
                  </a:lnTo>
                  <a:lnTo>
                    <a:pt x="3330073" y="1584"/>
                  </a:lnTo>
                  <a:lnTo>
                    <a:pt x="3327609" y="0"/>
                  </a:lnTo>
                  <a:close/>
                </a:path>
                <a:path w="3605529" h="8254">
                  <a:moveTo>
                    <a:pt x="3288188" y="0"/>
                  </a:moveTo>
                  <a:lnTo>
                    <a:pt x="3272584" y="0"/>
                  </a:lnTo>
                  <a:lnTo>
                    <a:pt x="3270942" y="1584"/>
                  </a:lnTo>
                  <a:lnTo>
                    <a:pt x="3270942" y="6338"/>
                  </a:lnTo>
                  <a:lnTo>
                    <a:pt x="3272584" y="7916"/>
                  </a:lnTo>
                  <a:lnTo>
                    <a:pt x="3287367" y="7916"/>
                  </a:lnTo>
                  <a:lnTo>
                    <a:pt x="3290652" y="6338"/>
                  </a:lnTo>
                  <a:lnTo>
                    <a:pt x="3290652" y="1584"/>
                  </a:lnTo>
                  <a:lnTo>
                    <a:pt x="3288188" y="0"/>
                  </a:lnTo>
                  <a:close/>
                </a:path>
                <a:path w="3605529" h="8254">
                  <a:moveTo>
                    <a:pt x="3248768" y="0"/>
                  </a:moveTo>
                  <a:lnTo>
                    <a:pt x="3233163" y="0"/>
                  </a:lnTo>
                  <a:lnTo>
                    <a:pt x="3231521" y="1584"/>
                  </a:lnTo>
                  <a:lnTo>
                    <a:pt x="3231521" y="6338"/>
                  </a:lnTo>
                  <a:lnTo>
                    <a:pt x="3233163" y="7916"/>
                  </a:lnTo>
                  <a:lnTo>
                    <a:pt x="3247946" y="7916"/>
                  </a:lnTo>
                  <a:lnTo>
                    <a:pt x="3251231" y="6338"/>
                  </a:lnTo>
                  <a:lnTo>
                    <a:pt x="3251231" y="1584"/>
                  </a:lnTo>
                  <a:lnTo>
                    <a:pt x="3248768" y="0"/>
                  </a:lnTo>
                  <a:close/>
                </a:path>
                <a:path w="3605529" h="8254">
                  <a:moveTo>
                    <a:pt x="3209347" y="0"/>
                  </a:moveTo>
                  <a:lnTo>
                    <a:pt x="3193743" y="0"/>
                  </a:lnTo>
                  <a:lnTo>
                    <a:pt x="3192100" y="1584"/>
                  </a:lnTo>
                  <a:lnTo>
                    <a:pt x="3192100" y="6338"/>
                  </a:lnTo>
                  <a:lnTo>
                    <a:pt x="3193743" y="7916"/>
                  </a:lnTo>
                  <a:lnTo>
                    <a:pt x="3208525" y="7916"/>
                  </a:lnTo>
                  <a:lnTo>
                    <a:pt x="3211811" y="6338"/>
                  </a:lnTo>
                  <a:lnTo>
                    <a:pt x="3211811" y="1584"/>
                  </a:lnTo>
                  <a:lnTo>
                    <a:pt x="3209347" y="0"/>
                  </a:lnTo>
                  <a:close/>
                </a:path>
                <a:path w="3605529" h="8254">
                  <a:moveTo>
                    <a:pt x="3169926" y="0"/>
                  </a:moveTo>
                  <a:lnTo>
                    <a:pt x="3154322" y="0"/>
                  </a:lnTo>
                  <a:lnTo>
                    <a:pt x="3152679" y="1584"/>
                  </a:lnTo>
                  <a:lnTo>
                    <a:pt x="3152679" y="6338"/>
                  </a:lnTo>
                  <a:lnTo>
                    <a:pt x="3154322" y="7916"/>
                  </a:lnTo>
                  <a:lnTo>
                    <a:pt x="3169105" y="7916"/>
                  </a:lnTo>
                  <a:lnTo>
                    <a:pt x="3172390" y="6338"/>
                  </a:lnTo>
                  <a:lnTo>
                    <a:pt x="3172390" y="1584"/>
                  </a:lnTo>
                  <a:lnTo>
                    <a:pt x="3169926" y="0"/>
                  </a:lnTo>
                  <a:close/>
                </a:path>
                <a:path w="3605529" h="8254">
                  <a:moveTo>
                    <a:pt x="3130505" y="0"/>
                  </a:moveTo>
                  <a:lnTo>
                    <a:pt x="3114901" y="0"/>
                  </a:lnTo>
                  <a:lnTo>
                    <a:pt x="3113258" y="1584"/>
                  </a:lnTo>
                  <a:lnTo>
                    <a:pt x="3113258" y="6338"/>
                  </a:lnTo>
                  <a:lnTo>
                    <a:pt x="3114901" y="7916"/>
                  </a:lnTo>
                  <a:lnTo>
                    <a:pt x="3129684" y="7916"/>
                  </a:lnTo>
                  <a:lnTo>
                    <a:pt x="3132969" y="6338"/>
                  </a:lnTo>
                  <a:lnTo>
                    <a:pt x="3132969" y="1584"/>
                  </a:lnTo>
                  <a:lnTo>
                    <a:pt x="3130505" y="0"/>
                  </a:lnTo>
                  <a:close/>
                </a:path>
                <a:path w="3605529" h="8254">
                  <a:moveTo>
                    <a:pt x="3091084" y="0"/>
                  </a:moveTo>
                  <a:lnTo>
                    <a:pt x="3075480" y="0"/>
                  </a:lnTo>
                  <a:lnTo>
                    <a:pt x="3073838" y="1584"/>
                  </a:lnTo>
                  <a:lnTo>
                    <a:pt x="3073838" y="6338"/>
                  </a:lnTo>
                  <a:lnTo>
                    <a:pt x="3075480" y="7916"/>
                  </a:lnTo>
                  <a:lnTo>
                    <a:pt x="3090263" y="7916"/>
                  </a:lnTo>
                  <a:lnTo>
                    <a:pt x="3093548" y="6338"/>
                  </a:lnTo>
                  <a:lnTo>
                    <a:pt x="3093548" y="1584"/>
                  </a:lnTo>
                  <a:lnTo>
                    <a:pt x="3091084" y="0"/>
                  </a:lnTo>
                  <a:close/>
                </a:path>
                <a:path w="3605529" h="8254">
                  <a:moveTo>
                    <a:pt x="3051663" y="0"/>
                  </a:moveTo>
                  <a:lnTo>
                    <a:pt x="3036059" y="0"/>
                  </a:lnTo>
                  <a:lnTo>
                    <a:pt x="3034417" y="1584"/>
                  </a:lnTo>
                  <a:lnTo>
                    <a:pt x="3034417" y="6338"/>
                  </a:lnTo>
                  <a:lnTo>
                    <a:pt x="3036059" y="7916"/>
                  </a:lnTo>
                  <a:lnTo>
                    <a:pt x="3050842" y="7916"/>
                  </a:lnTo>
                  <a:lnTo>
                    <a:pt x="3054127" y="6338"/>
                  </a:lnTo>
                  <a:lnTo>
                    <a:pt x="3054127" y="1584"/>
                  </a:lnTo>
                  <a:lnTo>
                    <a:pt x="3051663" y="0"/>
                  </a:lnTo>
                  <a:close/>
                </a:path>
                <a:path w="3605529" h="8254">
                  <a:moveTo>
                    <a:pt x="3012243" y="0"/>
                  </a:moveTo>
                  <a:lnTo>
                    <a:pt x="2996639" y="0"/>
                  </a:lnTo>
                  <a:lnTo>
                    <a:pt x="2994996" y="1584"/>
                  </a:lnTo>
                  <a:lnTo>
                    <a:pt x="2994996" y="6338"/>
                  </a:lnTo>
                  <a:lnTo>
                    <a:pt x="2996639" y="7916"/>
                  </a:lnTo>
                  <a:lnTo>
                    <a:pt x="3011421" y="7916"/>
                  </a:lnTo>
                  <a:lnTo>
                    <a:pt x="3014706" y="6338"/>
                  </a:lnTo>
                  <a:lnTo>
                    <a:pt x="3014706" y="1584"/>
                  </a:lnTo>
                  <a:lnTo>
                    <a:pt x="3012243" y="0"/>
                  </a:lnTo>
                  <a:close/>
                </a:path>
                <a:path w="3605529" h="8254">
                  <a:moveTo>
                    <a:pt x="2972822" y="0"/>
                  </a:moveTo>
                  <a:lnTo>
                    <a:pt x="2957218" y="0"/>
                  </a:lnTo>
                  <a:lnTo>
                    <a:pt x="2955575" y="1584"/>
                  </a:lnTo>
                  <a:lnTo>
                    <a:pt x="2955575" y="6338"/>
                  </a:lnTo>
                  <a:lnTo>
                    <a:pt x="2957218" y="7916"/>
                  </a:lnTo>
                  <a:lnTo>
                    <a:pt x="2972001" y="7916"/>
                  </a:lnTo>
                  <a:lnTo>
                    <a:pt x="2975286" y="6338"/>
                  </a:lnTo>
                  <a:lnTo>
                    <a:pt x="2975286" y="1584"/>
                  </a:lnTo>
                  <a:lnTo>
                    <a:pt x="2972822" y="0"/>
                  </a:lnTo>
                  <a:close/>
                </a:path>
                <a:path w="3605529" h="8254">
                  <a:moveTo>
                    <a:pt x="2933401" y="0"/>
                  </a:moveTo>
                  <a:lnTo>
                    <a:pt x="2917797" y="0"/>
                  </a:lnTo>
                  <a:lnTo>
                    <a:pt x="2916154" y="1584"/>
                  </a:lnTo>
                  <a:lnTo>
                    <a:pt x="2916154" y="6338"/>
                  </a:lnTo>
                  <a:lnTo>
                    <a:pt x="2917797" y="7916"/>
                  </a:lnTo>
                  <a:lnTo>
                    <a:pt x="2932580" y="7916"/>
                  </a:lnTo>
                  <a:lnTo>
                    <a:pt x="2935865" y="6338"/>
                  </a:lnTo>
                  <a:lnTo>
                    <a:pt x="2935865" y="1584"/>
                  </a:lnTo>
                  <a:lnTo>
                    <a:pt x="2933401" y="0"/>
                  </a:lnTo>
                  <a:close/>
                </a:path>
                <a:path w="3605529" h="8254">
                  <a:moveTo>
                    <a:pt x="2893980" y="0"/>
                  </a:moveTo>
                  <a:lnTo>
                    <a:pt x="2878376" y="0"/>
                  </a:lnTo>
                  <a:lnTo>
                    <a:pt x="2876734" y="1584"/>
                  </a:lnTo>
                  <a:lnTo>
                    <a:pt x="2876734" y="6338"/>
                  </a:lnTo>
                  <a:lnTo>
                    <a:pt x="2878376" y="7916"/>
                  </a:lnTo>
                  <a:lnTo>
                    <a:pt x="2893159" y="7916"/>
                  </a:lnTo>
                  <a:lnTo>
                    <a:pt x="2896444" y="6338"/>
                  </a:lnTo>
                  <a:lnTo>
                    <a:pt x="2896444" y="1584"/>
                  </a:lnTo>
                  <a:lnTo>
                    <a:pt x="2893980" y="0"/>
                  </a:lnTo>
                  <a:close/>
                </a:path>
                <a:path w="3605529" h="8254">
                  <a:moveTo>
                    <a:pt x="2854559" y="0"/>
                  </a:moveTo>
                  <a:lnTo>
                    <a:pt x="2838955" y="0"/>
                  </a:lnTo>
                  <a:lnTo>
                    <a:pt x="2837313" y="1584"/>
                  </a:lnTo>
                  <a:lnTo>
                    <a:pt x="2837313" y="6338"/>
                  </a:lnTo>
                  <a:lnTo>
                    <a:pt x="2838955" y="7916"/>
                  </a:lnTo>
                  <a:lnTo>
                    <a:pt x="2853738" y="7916"/>
                  </a:lnTo>
                  <a:lnTo>
                    <a:pt x="2857023" y="6338"/>
                  </a:lnTo>
                  <a:lnTo>
                    <a:pt x="2857023" y="1584"/>
                  </a:lnTo>
                  <a:lnTo>
                    <a:pt x="2854559" y="0"/>
                  </a:lnTo>
                  <a:close/>
                </a:path>
                <a:path w="3605529" h="8254">
                  <a:moveTo>
                    <a:pt x="2815139" y="0"/>
                  </a:moveTo>
                  <a:lnTo>
                    <a:pt x="2799534" y="0"/>
                  </a:lnTo>
                  <a:lnTo>
                    <a:pt x="2797892" y="1584"/>
                  </a:lnTo>
                  <a:lnTo>
                    <a:pt x="2797892" y="6338"/>
                  </a:lnTo>
                  <a:lnTo>
                    <a:pt x="2799534" y="7916"/>
                  </a:lnTo>
                  <a:lnTo>
                    <a:pt x="2814317" y="7916"/>
                  </a:lnTo>
                  <a:lnTo>
                    <a:pt x="2817602" y="6338"/>
                  </a:lnTo>
                  <a:lnTo>
                    <a:pt x="2817602" y="1584"/>
                  </a:lnTo>
                  <a:lnTo>
                    <a:pt x="2815139" y="0"/>
                  </a:lnTo>
                  <a:close/>
                </a:path>
                <a:path w="3605529" h="8254">
                  <a:moveTo>
                    <a:pt x="2775718" y="0"/>
                  </a:moveTo>
                  <a:lnTo>
                    <a:pt x="2760114" y="0"/>
                  </a:lnTo>
                  <a:lnTo>
                    <a:pt x="2758471" y="1584"/>
                  </a:lnTo>
                  <a:lnTo>
                    <a:pt x="2758471" y="6338"/>
                  </a:lnTo>
                  <a:lnTo>
                    <a:pt x="2760114" y="7916"/>
                  </a:lnTo>
                  <a:lnTo>
                    <a:pt x="2774896" y="7916"/>
                  </a:lnTo>
                  <a:lnTo>
                    <a:pt x="2778182" y="6338"/>
                  </a:lnTo>
                  <a:lnTo>
                    <a:pt x="2778182" y="1584"/>
                  </a:lnTo>
                  <a:lnTo>
                    <a:pt x="2775718" y="0"/>
                  </a:lnTo>
                  <a:close/>
                </a:path>
                <a:path w="3605529" h="8254">
                  <a:moveTo>
                    <a:pt x="2736297" y="0"/>
                  </a:moveTo>
                  <a:lnTo>
                    <a:pt x="2720693" y="0"/>
                  </a:lnTo>
                  <a:lnTo>
                    <a:pt x="2719050" y="1584"/>
                  </a:lnTo>
                  <a:lnTo>
                    <a:pt x="2719050" y="6338"/>
                  </a:lnTo>
                  <a:lnTo>
                    <a:pt x="2720693" y="7916"/>
                  </a:lnTo>
                  <a:lnTo>
                    <a:pt x="2735476" y="7916"/>
                  </a:lnTo>
                  <a:lnTo>
                    <a:pt x="2738761" y="6338"/>
                  </a:lnTo>
                  <a:lnTo>
                    <a:pt x="2738761" y="1584"/>
                  </a:lnTo>
                  <a:lnTo>
                    <a:pt x="2736297" y="0"/>
                  </a:lnTo>
                  <a:close/>
                </a:path>
                <a:path w="3605529" h="8254">
                  <a:moveTo>
                    <a:pt x="2696876" y="0"/>
                  </a:moveTo>
                  <a:lnTo>
                    <a:pt x="2681272" y="0"/>
                  </a:lnTo>
                  <a:lnTo>
                    <a:pt x="2679630" y="1584"/>
                  </a:lnTo>
                  <a:lnTo>
                    <a:pt x="2679630" y="6338"/>
                  </a:lnTo>
                  <a:lnTo>
                    <a:pt x="2681272" y="7916"/>
                  </a:lnTo>
                  <a:lnTo>
                    <a:pt x="2696055" y="7916"/>
                  </a:lnTo>
                  <a:lnTo>
                    <a:pt x="2699340" y="6338"/>
                  </a:lnTo>
                  <a:lnTo>
                    <a:pt x="2699340" y="1584"/>
                  </a:lnTo>
                  <a:lnTo>
                    <a:pt x="2696876" y="0"/>
                  </a:lnTo>
                  <a:close/>
                </a:path>
                <a:path w="3605529" h="8254">
                  <a:moveTo>
                    <a:pt x="2657455" y="0"/>
                  </a:moveTo>
                  <a:lnTo>
                    <a:pt x="2641851" y="0"/>
                  </a:lnTo>
                  <a:lnTo>
                    <a:pt x="2640209" y="1584"/>
                  </a:lnTo>
                  <a:lnTo>
                    <a:pt x="2640209" y="6338"/>
                  </a:lnTo>
                  <a:lnTo>
                    <a:pt x="2641851" y="7916"/>
                  </a:lnTo>
                  <a:lnTo>
                    <a:pt x="2656634" y="7916"/>
                  </a:lnTo>
                  <a:lnTo>
                    <a:pt x="2659919" y="6338"/>
                  </a:lnTo>
                  <a:lnTo>
                    <a:pt x="2659919" y="1584"/>
                  </a:lnTo>
                  <a:lnTo>
                    <a:pt x="2657455" y="0"/>
                  </a:lnTo>
                  <a:close/>
                </a:path>
                <a:path w="3605529" h="8254">
                  <a:moveTo>
                    <a:pt x="2618034" y="0"/>
                  </a:moveTo>
                  <a:lnTo>
                    <a:pt x="2602677" y="0"/>
                  </a:lnTo>
                  <a:lnTo>
                    <a:pt x="2600706" y="1584"/>
                  </a:lnTo>
                  <a:lnTo>
                    <a:pt x="2600706" y="6338"/>
                  </a:lnTo>
                  <a:lnTo>
                    <a:pt x="2602677" y="7916"/>
                  </a:lnTo>
                  <a:lnTo>
                    <a:pt x="2617460" y="7916"/>
                  </a:lnTo>
                  <a:lnTo>
                    <a:pt x="2620498" y="6338"/>
                  </a:lnTo>
                  <a:lnTo>
                    <a:pt x="2620498" y="1584"/>
                  </a:lnTo>
                  <a:lnTo>
                    <a:pt x="2618034" y="0"/>
                  </a:lnTo>
                  <a:close/>
                </a:path>
                <a:path w="3605529" h="8254">
                  <a:moveTo>
                    <a:pt x="2579024" y="0"/>
                  </a:moveTo>
                  <a:lnTo>
                    <a:pt x="2563256" y="0"/>
                  </a:lnTo>
                  <a:lnTo>
                    <a:pt x="2561285" y="1584"/>
                  </a:lnTo>
                  <a:lnTo>
                    <a:pt x="2561285" y="6338"/>
                  </a:lnTo>
                  <a:lnTo>
                    <a:pt x="2563256" y="7916"/>
                  </a:lnTo>
                  <a:lnTo>
                    <a:pt x="2578039" y="7916"/>
                  </a:lnTo>
                  <a:lnTo>
                    <a:pt x="2580995" y="6338"/>
                  </a:lnTo>
                  <a:lnTo>
                    <a:pt x="2580995" y="1584"/>
                  </a:lnTo>
                  <a:lnTo>
                    <a:pt x="2579024" y="0"/>
                  </a:lnTo>
                  <a:close/>
                </a:path>
                <a:path w="3605529" h="8254">
                  <a:moveTo>
                    <a:pt x="2539603" y="0"/>
                  </a:moveTo>
                  <a:lnTo>
                    <a:pt x="2523835" y="0"/>
                  </a:lnTo>
                  <a:lnTo>
                    <a:pt x="2521864" y="1584"/>
                  </a:lnTo>
                  <a:lnTo>
                    <a:pt x="2521864" y="6338"/>
                  </a:lnTo>
                  <a:lnTo>
                    <a:pt x="2523835" y="7916"/>
                  </a:lnTo>
                  <a:lnTo>
                    <a:pt x="2538618" y="7916"/>
                  </a:lnTo>
                  <a:lnTo>
                    <a:pt x="2541575" y="6338"/>
                  </a:lnTo>
                  <a:lnTo>
                    <a:pt x="2541575" y="1584"/>
                  </a:lnTo>
                  <a:lnTo>
                    <a:pt x="2539603" y="0"/>
                  </a:lnTo>
                  <a:close/>
                </a:path>
                <a:path w="3605529" h="8254">
                  <a:moveTo>
                    <a:pt x="2500183" y="0"/>
                  </a:moveTo>
                  <a:lnTo>
                    <a:pt x="2484414" y="0"/>
                  </a:lnTo>
                  <a:lnTo>
                    <a:pt x="2482443" y="1584"/>
                  </a:lnTo>
                  <a:lnTo>
                    <a:pt x="2482443" y="6338"/>
                  </a:lnTo>
                  <a:lnTo>
                    <a:pt x="2484414" y="7916"/>
                  </a:lnTo>
                  <a:lnTo>
                    <a:pt x="2499197" y="7916"/>
                  </a:lnTo>
                  <a:lnTo>
                    <a:pt x="2502154" y="6338"/>
                  </a:lnTo>
                  <a:lnTo>
                    <a:pt x="2502154" y="1584"/>
                  </a:lnTo>
                  <a:lnTo>
                    <a:pt x="2500183" y="0"/>
                  </a:lnTo>
                  <a:close/>
                </a:path>
                <a:path w="3605529" h="8254">
                  <a:moveTo>
                    <a:pt x="2460844" y="0"/>
                  </a:moveTo>
                  <a:lnTo>
                    <a:pt x="2445076" y="0"/>
                  </a:lnTo>
                  <a:lnTo>
                    <a:pt x="2443105" y="1584"/>
                  </a:lnTo>
                  <a:lnTo>
                    <a:pt x="2443105" y="6338"/>
                  </a:lnTo>
                  <a:lnTo>
                    <a:pt x="2445076" y="7916"/>
                  </a:lnTo>
                  <a:lnTo>
                    <a:pt x="2459858" y="7916"/>
                  </a:lnTo>
                  <a:lnTo>
                    <a:pt x="2462815" y="6338"/>
                  </a:lnTo>
                  <a:lnTo>
                    <a:pt x="2462815" y="1584"/>
                  </a:lnTo>
                  <a:lnTo>
                    <a:pt x="2460844" y="0"/>
                  </a:lnTo>
                  <a:close/>
                </a:path>
                <a:path w="3605529" h="8254">
                  <a:moveTo>
                    <a:pt x="2421423" y="0"/>
                  </a:moveTo>
                  <a:lnTo>
                    <a:pt x="2405655" y="0"/>
                  </a:lnTo>
                  <a:lnTo>
                    <a:pt x="2403684" y="1584"/>
                  </a:lnTo>
                  <a:lnTo>
                    <a:pt x="2403684" y="6338"/>
                  </a:lnTo>
                  <a:lnTo>
                    <a:pt x="2405655" y="7916"/>
                  </a:lnTo>
                  <a:lnTo>
                    <a:pt x="2420438" y="7916"/>
                  </a:lnTo>
                  <a:lnTo>
                    <a:pt x="2423394" y="6338"/>
                  </a:lnTo>
                  <a:lnTo>
                    <a:pt x="2423394" y="1584"/>
                  </a:lnTo>
                  <a:lnTo>
                    <a:pt x="2421423" y="0"/>
                  </a:lnTo>
                  <a:close/>
                </a:path>
                <a:path w="3605529" h="8254">
                  <a:moveTo>
                    <a:pt x="2382002" y="0"/>
                  </a:moveTo>
                  <a:lnTo>
                    <a:pt x="2366234" y="0"/>
                  </a:lnTo>
                  <a:lnTo>
                    <a:pt x="2364263" y="1584"/>
                  </a:lnTo>
                  <a:lnTo>
                    <a:pt x="2364263" y="6338"/>
                  </a:lnTo>
                  <a:lnTo>
                    <a:pt x="2366234" y="7916"/>
                  </a:lnTo>
                  <a:lnTo>
                    <a:pt x="2381017" y="7916"/>
                  </a:lnTo>
                  <a:lnTo>
                    <a:pt x="2383973" y="6338"/>
                  </a:lnTo>
                  <a:lnTo>
                    <a:pt x="2383973" y="1584"/>
                  </a:lnTo>
                  <a:lnTo>
                    <a:pt x="2382002" y="0"/>
                  </a:lnTo>
                  <a:close/>
                </a:path>
                <a:path w="3605529" h="8254">
                  <a:moveTo>
                    <a:pt x="2342582" y="0"/>
                  </a:moveTo>
                  <a:lnTo>
                    <a:pt x="2326813" y="0"/>
                  </a:lnTo>
                  <a:lnTo>
                    <a:pt x="2324842" y="1584"/>
                  </a:lnTo>
                  <a:lnTo>
                    <a:pt x="2324842" y="6338"/>
                  </a:lnTo>
                  <a:lnTo>
                    <a:pt x="2326813" y="7916"/>
                  </a:lnTo>
                  <a:lnTo>
                    <a:pt x="2341596" y="7916"/>
                  </a:lnTo>
                  <a:lnTo>
                    <a:pt x="2344553" y="6338"/>
                  </a:lnTo>
                  <a:lnTo>
                    <a:pt x="2344553" y="1584"/>
                  </a:lnTo>
                  <a:lnTo>
                    <a:pt x="2342582" y="0"/>
                  </a:lnTo>
                  <a:close/>
                </a:path>
                <a:path w="3605529" h="8254">
                  <a:moveTo>
                    <a:pt x="2303161" y="0"/>
                  </a:moveTo>
                  <a:lnTo>
                    <a:pt x="2287392" y="0"/>
                  </a:lnTo>
                  <a:lnTo>
                    <a:pt x="2285421" y="1584"/>
                  </a:lnTo>
                  <a:lnTo>
                    <a:pt x="2285421" y="6338"/>
                  </a:lnTo>
                  <a:lnTo>
                    <a:pt x="2287392" y="7916"/>
                  </a:lnTo>
                  <a:lnTo>
                    <a:pt x="2302175" y="7916"/>
                  </a:lnTo>
                  <a:lnTo>
                    <a:pt x="2305132" y="6338"/>
                  </a:lnTo>
                  <a:lnTo>
                    <a:pt x="2305132" y="1584"/>
                  </a:lnTo>
                  <a:lnTo>
                    <a:pt x="2303161" y="0"/>
                  </a:lnTo>
                  <a:close/>
                </a:path>
                <a:path w="3605529" h="8254">
                  <a:moveTo>
                    <a:pt x="2263822" y="0"/>
                  </a:moveTo>
                  <a:lnTo>
                    <a:pt x="2248054" y="0"/>
                  </a:lnTo>
                  <a:lnTo>
                    <a:pt x="2246083" y="1584"/>
                  </a:lnTo>
                  <a:lnTo>
                    <a:pt x="2246083" y="6338"/>
                  </a:lnTo>
                  <a:lnTo>
                    <a:pt x="2248054" y="7916"/>
                  </a:lnTo>
                  <a:lnTo>
                    <a:pt x="2262837" y="7916"/>
                  </a:lnTo>
                  <a:lnTo>
                    <a:pt x="2265711" y="6338"/>
                  </a:lnTo>
                  <a:lnTo>
                    <a:pt x="2265711" y="1584"/>
                  </a:lnTo>
                  <a:lnTo>
                    <a:pt x="2263822" y="0"/>
                  </a:lnTo>
                  <a:close/>
                </a:path>
                <a:path w="3605529" h="8254">
                  <a:moveTo>
                    <a:pt x="2224401" y="0"/>
                  </a:moveTo>
                  <a:lnTo>
                    <a:pt x="2208633" y="0"/>
                  </a:lnTo>
                  <a:lnTo>
                    <a:pt x="2206662" y="1584"/>
                  </a:lnTo>
                  <a:lnTo>
                    <a:pt x="2206662" y="6338"/>
                  </a:lnTo>
                  <a:lnTo>
                    <a:pt x="2208633" y="7916"/>
                  </a:lnTo>
                  <a:lnTo>
                    <a:pt x="2223416" y="7916"/>
                  </a:lnTo>
                  <a:lnTo>
                    <a:pt x="2226372" y="6338"/>
                  </a:lnTo>
                  <a:lnTo>
                    <a:pt x="2226372" y="1584"/>
                  </a:lnTo>
                  <a:lnTo>
                    <a:pt x="2224401" y="0"/>
                  </a:lnTo>
                  <a:close/>
                </a:path>
                <a:path w="3605529" h="8254">
                  <a:moveTo>
                    <a:pt x="2184980" y="0"/>
                  </a:moveTo>
                  <a:lnTo>
                    <a:pt x="2169212" y="0"/>
                  </a:lnTo>
                  <a:lnTo>
                    <a:pt x="2167241" y="1584"/>
                  </a:lnTo>
                  <a:lnTo>
                    <a:pt x="2167241" y="6338"/>
                  </a:lnTo>
                  <a:lnTo>
                    <a:pt x="2169212" y="7916"/>
                  </a:lnTo>
                  <a:lnTo>
                    <a:pt x="2183995" y="7916"/>
                  </a:lnTo>
                  <a:lnTo>
                    <a:pt x="2186951" y="6338"/>
                  </a:lnTo>
                  <a:lnTo>
                    <a:pt x="2186951" y="1584"/>
                  </a:lnTo>
                  <a:lnTo>
                    <a:pt x="2184980" y="0"/>
                  </a:lnTo>
                  <a:close/>
                </a:path>
                <a:path w="3605529" h="8254">
                  <a:moveTo>
                    <a:pt x="2145560" y="0"/>
                  </a:moveTo>
                  <a:lnTo>
                    <a:pt x="2129791" y="0"/>
                  </a:lnTo>
                  <a:lnTo>
                    <a:pt x="2127820" y="1584"/>
                  </a:lnTo>
                  <a:lnTo>
                    <a:pt x="2127820" y="6338"/>
                  </a:lnTo>
                  <a:lnTo>
                    <a:pt x="2129791" y="7916"/>
                  </a:lnTo>
                  <a:lnTo>
                    <a:pt x="2144574" y="7916"/>
                  </a:lnTo>
                  <a:lnTo>
                    <a:pt x="2147531" y="6338"/>
                  </a:lnTo>
                  <a:lnTo>
                    <a:pt x="2147531" y="1584"/>
                  </a:lnTo>
                  <a:lnTo>
                    <a:pt x="2145560" y="0"/>
                  </a:lnTo>
                  <a:close/>
                </a:path>
                <a:path w="3605529" h="8254">
                  <a:moveTo>
                    <a:pt x="2106139" y="0"/>
                  </a:moveTo>
                  <a:lnTo>
                    <a:pt x="2090370" y="0"/>
                  </a:lnTo>
                  <a:lnTo>
                    <a:pt x="2088399" y="1584"/>
                  </a:lnTo>
                  <a:lnTo>
                    <a:pt x="2088399" y="6338"/>
                  </a:lnTo>
                  <a:lnTo>
                    <a:pt x="2090370" y="7916"/>
                  </a:lnTo>
                  <a:lnTo>
                    <a:pt x="2105153" y="7916"/>
                  </a:lnTo>
                  <a:lnTo>
                    <a:pt x="2108110" y="6338"/>
                  </a:lnTo>
                  <a:lnTo>
                    <a:pt x="2108110" y="1584"/>
                  </a:lnTo>
                  <a:lnTo>
                    <a:pt x="2106139" y="0"/>
                  </a:lnTo>
                  <a:close/>
                </a:path>
                <a:path w="3605529" h="8254">
                  <a:moveTo>
                    <a:pt x="2066718" y="0"/>
                  </a:moveTo>
                  <a:lnTo>
                    <a:pt x="2051032" y="0"/>
                  </a:lnTo>
                  <a:lnTo>
                    <a:pt x="2049061" y="1584"/>
                  </a:lnTo>
                  <a:lnTo>
                    <a:pt x="2049061" y="6338"/>
                  </a:lnTo>
                  <a:lnTo>
                    <a:pt x="2051032" y="7916"/>
                  </a:lnTo>
                  <a:lnTo>
                    <a:pt x="2065732" y="7916"/>
                  </a:lnTo>
                  <a:lnTo>
                    <a:pt x="2068689" y="6338"/>
                  </a:lnTo>
                  <a:lnTo>
                    <a:pt x="2068689" y="1584"/>
                  </a:lnTo>
                  <a:lnTo>
                    <a:pt x="2066718" y="0"/>
                  </a:lnTo>
                  <a:close/>
                </a:path>
                <a:path w="3605529" h="8254">
                  <a:moveTo>
                    <a:pt x="2027379" y="0"/>
                  </a:moveTo>
                  <a:lnTo>
                    <a:pt x="2011611" y="0"/>
                  </a:lnTo>
                  <a:lnTo>
                    <a:pt x="2009640" y="1584"/>
                  </a:lnTo>
                  <a:lnTo>
                    <a:pt x="2009640" y="6338"/>
                  </a:lnTo>
                  <a:lnTo>
                    <a:pt x="2011611" y="7916"/>
                  </a:lnTo>
                  <a:lnTo>
                    <a:pt x="2026394" y="7916"/>
                  </a:lnTo>
                  <a:lnTo>
                    <a:pt x="2029350" y="6338"/>
                  </a:lnTo>
                  <a:lnTo>
                    <a:pt x="2029350" y="1584"/>
                  </a:lnTo>
                  <a:lnTo>
                    <a:pt x="2027379" y="0"/>
                  </a:lnTo>
                  <a:close/>
                </a:path>
                <a:path w="3605529" h="8254">
                  <a:moveTo>
                    <a:pt x="1987958" y="0"/>
                  </a:moveTo>
                  <a:lnTo>
                    <a:pt x="1972190" y="0"/>
                  </a:lnTo>
                  <a:lnTo>
                    <a:pt x="1970219" y="1584"/>
                  </a:lnTo>
                  <a:lnTo>
                    <a:pt x="1970219" y="6338"/>
                  </a:lnTo>
                  <a:lnTo>
                    <a:pt x="1972190" y="7916"/>
                  </a:lnTo>
                  <a:lnTo>
                    <a:pt x="1986973" y="7916"/>
                  </a:lnTo>
                  <a:lnTo>
                    <a:pt x="1989929" y="6338"/>
                  </a:lnTo>
                  <a:lnTo>
                    <a:pt x="1989929" y="1584"/>
                  </a:lnTo>
                  <a:lnTo>
                    <a:pt x="1987958" y="0"/>
                  </a:lnTo>
                  <a:close/>
                </a:path>
                <a:path w="3605529" h="8254">
                  <a:moveTo>
                    <a:pt x="1948538" y="0"/>
                  </a:moveTo>
                  <a:lnTo>
                    <a:pt x="1932769" y="0"/>
                  </a:lnTo>
                  <a:lnTo>
                    <a:pt x="1930798" y="1584"/>
                  </a:lnTo>
                  <a:lnTo>
                    <a:pt x="1930798" y="6338"/>
                  </a:lnTo>
                  <a:lnTo>
                    <a:pt x="1932769" y="7916"/>
                  </a:lnTo>
                  <a:lnTo>
                    <a:pt x="1947552" y="7916"/>
                  </a:lnTo>
                  <a:lnTo>
                    <a:pt x="1950509" y="6338"/>
                  </a:lnTo>
                  <a:lnTo>
                    <a:pt x="1950509" y="1584"/>
                  </a:lnTo>
                  <a:lnTo>
                    <a:pt x="1948538" y="0"/>
                  </a:lnTo>
                  <a:close/>
                </a:path>
                <a:path w="3605529" h="8254">
                  <a:moveTo>
                    <a:pt x="1909117" y="0"/>
                  </a:moveTo>
                  <a:lnTo>
                    <a:pt x="1893348" y="0"/>
                  </a:lnTo>
                  <a:lnTo>
                    <a:pt x="1891377" y="1584"/>
                  </a:lnTo>
                  <a:lnTo>
                    <a:pt x="1891377" y="6338"/>
                  </a:lnTo>
                  <a:lnTo>
                    <a:pt x="1893348" y="7916"/>
                  </a:lnTo>
                  <a:lnTo>
                    <a:pt x="1908131" y="7916"/>
                  </a:lnTo>
                  <a:lnTo>
                    <a:pt x="1911088" y="6338"/>
                  </a:lnTo>
                  <a:lnTo>
                    <a:pt x="1911088" y="1584"/>
                  </a:lnTo>
                  <a:lnTo>
                    <a:pt x="1909117" y="0"/>
                  </a:lnTo>
                  <a:close/>
                </a:path>
                <a:path w="3605529" h="8254">
                  <a:moveTo>
                    <a:pt x="1869696" y="0"/>
                  </a:moveTo>
                  <a:lnTo>
                    <a:pt x="1854010" y="0"/>
                  </a:lnTo>
                  <a:lnTo>
                    <a:pt x="1852039" y="1584"/>
                  </a:lnTo>
                  <a:lnTo>
                    <a:pt x="1852039" y="6338"/>
                  </a:lnTo>
                  <a:lnTo>
                    <a:pt x="1854010" y="7916"/>
                  </a:lnTo>
                  <a:lnTo>
                    <a:pt x="1868710" y="7916"/>
                  </a:lnTo>
                  <a:lnTo>
                    <a:pt x="1871667" y="6338"/>
                  </a:lnTo>
                  <a:lnTo>
                    <a:pt x="1871667" y="1584"/>
                  </a:lnTo>
                  <a:lnTo>
                    <a:pt x="1869696" y="0"/>
                  </a:lnTo>
                  <a:close/>
                </a:path>
                <a:path w="3605529" h="8254">
                  <a:moveTo>
                    <a:pt x="1830357" y="0"/>
                  </a:moveTo>
                  <a:lnTo>
                    <a:pt x="1814589" y="0"/>
                  </a:lnTo>
                  <a:lnTo>
                    <a:pt x="1812618" y="1584"/>
                  </a:lnTo>
                  <a:lnTo>
                    <a:pt x="1812618" y="6338"/>
                  </a:lnTo>
                  <a:lnTo>
                    <a:pt x="1814589" y="7916"/>
                  </a:lnTo>
                  <a:lnTo>
                    <a:pt x="1829372" y="7916"/>
                  </a:lnTo>
                  <a:lnTo>
                    <a:pt x="1832328" y="6338"/>
                  </a:lnTo>
                  <a:lnTo>
                    <a:pt x="1832328" y="1584"/>
                  </a:lnTo>
                  <a:lnTo>
                    <a:pt x="1830357" y="0"/>
                  </a:lnTo>
                  <a:close/>
                </a:path>
                <a:path w="3605529" h="8254">
                  <a:moveTo>
                    <a:pt x="1790936" y="0"/>
                  </a:moveTo>
                  <a:lnTo>
                    <a:pt x="1775168" y="0"/>
                  </a:lnTo>
                  <a:lnTo>
                    <a:pt x="1773197" y="1584"/>
                  </a:lnTo>
                  <a:lnTo>
                    <a:pt x="1773197" y="6338"/>
                  </a:lnTo>
                  <a:lnTo>
                    <a:pt x="1775168" y="7916"/>
                  </a:lnTo>
                  <a:lnTo>
                    <a:pt x="1789951" y="7916"/>
                  </a:lnTo>
                  <a:lnTo>
                    <a:pt x="1792908" y="6338"/>
                  </a:lnTo>
                  <a:lnTo>
                    <a:pt x="1792908" y="1584"/>
                  </a:lnTo>
                  <a:lnTo>
                    <a:pt x="1790936" y="0"/>
                  </a:lnTo>
                  <a:close/>
                </a:path>
                <a:path w="3605529" h="8254">
                  <a:moveTo>
                    <a:pt x="1751516" y="0"/>
                  </a:moveTo>
                  <a:lnTo>
                    <a:pt x="1735747" y="0"/>
                  </a:lnTo>
                  <a:lnTo>
                    <a:pt x="1733776" y="1584"/>
                  </a:lnTo>
                  <a:lnTo>
                    <a:pt x="1733776" y="6338"/>
                  </a:lnTo>
                  <a:lnTo>
                    <a:pt x="1735747" y="7916"/>
                  </a:lnTo>
                  <a:lnTo>
                    <a:pt x="1750530" y="7916"/>
                  </a:lnTo>
                  <a:lnTo>
                    <a:pt x="1753487" y="6338"/>
                  </a:lnTo>
                  <a:lnTo>
                    <a:pt x="1753487" y="1584"/>
                  </a:lnTo>
                  <a:lnTo>
                    <a:pt x="1751516" y="0"/>
                  </a:lnTo>
                  <a:close/>
                </a:path>
                <a:path w="3605529" h="8254">
                  <a:moveTo>
                    <a:pt x="1712095" y="0"/>
                  </a:moveTo>
                  <a:lnTo>
                    <a:pt x="1696327" y="0"/>
                  </a:lnTo>
                  <a:lnTo>
                    <a:pt x="1694355" y="1584"/>
                  </a:lnTo>
                  <a:lnTo>
                    <a:pt x="1694355" y="6338"/>
                  </a:lnTo>
                  <a:lnTo>
                    <a:pt x="1696327" y="7916"/>
                  </a:lnTo>
                  <a:lnTo>
                    <a:pt x="1711109" y="7916"/>
                  </a:lnTo>
                  <a:lnTo>
                    <a:pt x="1714066" y="6338"/>
                  </a:lnTo>
                  <a:lnTo>
                    <a:pt x="1714066" y="1584"/>
                  </a:lnTo>
                  <a:lnTo>
                    <a:pt x="1712095" y="0"/>
                  </a:lnTo>
                  <a:close/>
                </a:path>
                <a:path w="3605529" h="8254">
                  <a:moveTo>
                    <a:pt x="1672674" y="0"/>
                  </a:moveTo>
                  <a:lnTo>
                    <a:pt x="1656988" y="0"/>
                  </a:lnTo>
                  <a:lnTo>
                    <a:pt x="1655017" y="1584"/>
                  </a:lnTo>
                  <a:lnTo>
                    <a:pt x="1655017" y="6338"/>
                  </a:lnTo>
                  <a:lnTo>
                    <a:pt x="1656988" y="7916"/>
                  </a:lnTo>
                  <a:lnTo>
                    <a:pt x="1671689" y="7916"/>
                  </a:lnTo>
                  <a:lnTo>
                    <a:pt x="1674645" y="6338"/>
                  </a:lnTo>
                  <a:lnTo>
                    <a:pt x="1674645" y="1584"/>
                  </a:lnTo>
                  <a:lnTo>
                    <a:pt x="1672674" y="0"/>
                  </a:lnTo>
                  <a:close/>
                </a:path>
                <a:path w="3605529" h="8254">
                  <a:moveTo>
                    <a:pt x="1633335" y="0"/>
                  </a:moveTo>
                  <a:lnTo>
                    <a:pt x="1617567" y="0"/>
                  </a:lnTo>
                  <a:lnTo>
                    <a:pt x="1615596" y="1584"/>
                  </a:lnTo>
                  <a:lnTo>
                    <a:pt x="1615596" y="6338"/>
                  </a:lnTo>
                  <a:lnTo>
                    <a:pt x="1617567" y="7916"/>
                  </a:lnTo>
                  <a:lnTo>
                    <a:pt x="1632350" y="7916"/>
                  </a:lnTo>
                  <a:lnTo>
                    <a:pt x="1635306" y="6338"/>
                  </a:lnTo>
                  <a:lnTo>
                    <a:pt x="1635306" y="1584"/>
                  </a:lnTo>
                  <a:lnTo>
                    <a:pt x="1633335" y="0"/>
                  </a:lnTo>
                  <a:close/>
                </a:path>
                <a:path w="3605529" h="8254">
                  <a:moveTo>
                    <a:pt x="1593915" y="0"/>
                  </a:moveTo>
                  <a:lnTo>
                    <a:pt x="1578146" y="0"/>
                  </a:lnTo>
                  <a:lnTo>
                    <a:pt x="1576175" y="1584"/>
                  </a:lnTo>
                  <a:lnTo>
                    <a:pt x="1576175" y="6338"/>
                  </a:lnTo>
                  <a:lnTo>
                    <a:pt x="1578146" y="7916"/>
                  </a:lnTo>
                  <a:lnTo>
                    <a:pt x="1592929" y="7916"/>
                  </a:lnTo>
                  <a:lnTo>
                    <a:pt x="1595886" y="6338"/>
                  </a:lnTo>
                  <a:lnTo>
                    <a:pt x="1595886" y="1584"/>
                  </a:lnTo>
                  <a:lnTo>
                    <a:pt x="1593915" y="0"/>
                  </a:lnTo>
                  <a:close/>
                </a:path>
                <a:path w="3605529" h="8254">
                  <a:moveTo>
                    <a:pt x="1554494" y="0"/>
                  </a:moveTo>
                  <a:lnTo>
                    <a:pt x="1538725" y="0"/>
                  </a:lnTo>
                  <a:lnTo>
                    <a:pt x="1536754" y="1584"/>
                  </a:lnTo>
                  <a:lnTo>
                    <a:pt x="1536754" y="6338"/>
                  </a:lnTo>
                  <a:lnTo>
                    <a:pt x="1538725" y="7916"/>
                  </a:lnTo>
                  <a:lnTo>
                    <a:pt x="1553508" y="7916"/>
                  </a:lnTo>
                  <a:lnTo>
                    <a:pt x="1556465" y="6338"/>
                  </a:lnTo>
                  <a:lnTo>
                    <a:pt x="1556465" y="1584"/>
                  </a:lnTo>
                  <a:lnTo>
                    <a:pt x="1554494" y="0"/>
                  </a:lnTo>
                  <a:close/>
                </a:path>
                <a:path w="3605529" h="8254">
                  <a:moveTo>
                    <a:pt x="1515073" y="0"/>
                  </a:moveTo>
                  <a:lnTo>
                    <a:pt x="1499305" y="0"/>
                  </a:lnTo>
                  <a:lnTo>
                    <a:pt x="1497334" y="1584"/>
                  </a:lnTo>
                  <a:lnTo>
                    <a:pt x="1497334" y="6338"/>
                  </a:lnTo>
                  <a:lnTo>
                    <a:pt x="1499305" y="7916"/>
                  </a:lnTo>
                  <a:lnTo>
                    <a:pt x="1514087" y="7916"/>
                  </a:lnTo>
                  <a:lnTo>
                    <a:pt x="1517044" y="6338"/>
                  </a:lnTo>
                  <a:lnTo>
                    <a:pt x="1517044" y="1584"/>
                  </a:lnTo>
                  <a:lnTo>
                    <a:pt x="1515073" y="0"/>
                  </a:lnTo>
                  <a:close/>
                </a:path>
                <a:path w="3605529" h="8254">
                  <a:moveTo>
                    <a:pt x="1475652" y="0"/>
                  </a:moveTo>
                  <a:lnTo>
                    <a:pt x="1459966" y="0"/>
                  </a:lnTo>
                  <a:lnTo>
                    <a:pt x="1457995" y="1584"/>
                  </a:lnTo>
                  <a:lnTo>
                    <a:pt x="1457995" y="6338"/>
                  </a:lnTo>
                  <a:lnTo>
                    <a:pt x="1459966" y="7916"/>
                  </a:lnTo>
                  <a:lnTo>
                    <a:pt x="1474667" y="7916"/>
                  </a:lnTo>
                  <a:lnTo>
                    <a:pt x="1477623" y="6338"/>
                  </a:lnTo>
                  <a:lnTo>
                    <a:pt x="1477623" y="1584"/>
                  </a:lnTo>
                  <a:lnTo>
                    <a:pt x="1475652" y="0"/>
                  </a:lnTo>
                  <a:close/>
                </a:path>
                <a:path w="3605529" h="8254">
                  <a:moveTo>
                    <a:pt x="1436313" y="0"/>
                  </a:moveTo>
                  <a:lnTo>
                    <a:pt x="1420545" y="0"/>
                  </a:lnTo>
                  <a:lnTo>
                    <a:pt x="1418574" y="1584"/>
                  </a:lnTo>
                  <a:lnTo>
                    <a:pt x="1418574" y="6338"/>
                  </a:lnTo>
                  <a:lnTo>
                    <a:pt x="1420545" y="7916"/>
                  </a:lnTo>
                  <a:lnTo>
                    <a:pt x="1435328" y="7916"/>
                  </a:lnTo>
                  <a:lnTo>
                    <a:pt x="1438284" y="6338"/>
                  </a:lnTo>
                  <a:lnTo>
                    <a:pt x="1438284" y="1584"/>
                  </a:lnTo>
                  <a:lnTo>
                    <a:pt x="1436313" y="0"/>
                  </a:lnTo>
                  <a:close/>
                </a:path>
                <a:path w="3605529" h="8254">
                  <a:moveTo>
                    <a:pt x="1396893" y="0"/>
                  </a:moveTo>
                  <a:lnTo>
                    <a:pt x="1381124" y="0"/>
                  </a:lnTo>
                  <a:lnTo>
                    <a:pt x="1379153" y="1584"/>
                  </a:lnTo>
                  <a:lnTo>
                    <a:pt x="1379153" y="6338"/>
                  </a:lnTo>
                  <a:lnTo>
                    <a:pt x="1381124" y="7916"/>
                  </a:lnTo>
                  <a:lnTo>
                    <a:pt x="1395907" y="7916"/>
                  </a:lnTo>
                  <a:lnTo>
                    <a:pt x="1398864" y="6338"/>
                  </a:lnTo>
                  <a:lnTo>
                    <a:pt x="1398864" y="1584"/>
                  </a:lnTo>
                  <a:lnTo>
                    <a:pt x="1396893" y="0"/>
                  </a:lnTo>
                  <a:close/>
                </a:path>
                <a:path w="3605529" h="8254">
                  <a:moveTo>
                    <a:pt x="1357472" y="0"/>
                  </a:moveTo>
                  <a:lnTo>
                    <a:pt x="1341703" y="0"/>
                  </a:lnTo>
                  <a:lnTo>
                    <a:pt x="1339732" y="1584"/>
                  </a:lnTo>
                  <a:lnTo>
                    <a:pt x="1339732" y="6338"/>
                  </a:lnTo>
                  <a:lnTo>
                    <a:pt x="1341703" y="7916"/>
                  </a:lnTo>
                  <a:lnTo>
                    <a:pt x="1356486" y="7916"/>
                  </a:lnTo>
                  <a:lnTo>
                    <a:pt x="1359443" y="6338"/>
                  </a:lnTo>
                  <a:lnTo>
                    <a:pt x="1359443" y="1584"/>
                  </a:lnTo>
                  <a:lnTo>
                    <a:pt x="1357472" y="0"/>
                  </a:lnTo>
                  <a:close/>
                </a:path>
                <a:path w="3605529" h="8254">
                  <a:moveTo>
                    <a:pt x="1318051" y="0"/>
                  </a:moveTo>
                  <a:lnTo>
                    <a:pt x="1302283" y="0"/>
                  </a:lnTo>
                  <a:lnTo>
                    <a:pt x="1300312" y="1584"/>
                  </a:lnTo>
                  <a:lnTo>
                    <a:pt x="1300312" y="6338"/>
                  </a:lnTo>
                  <a:lnTo>
                    <a:pt x="1302283" y="7916"/>
                  </a:lnTo>
                  <a:lnTo>
                    <a:pt x="1317065" y="7916"/>
                  </a:lnTo>
                  <a:lnTo>
                    <a:pt x="1320022" y="6338"/>
                  </a:lnTo>
                  <a:lnTo>
                    <a:pt x="1320022" y="1584"/>
                  </a:lnTo>
                  <a:lnTo>
                    <a:pt x="1318051" y="0"/>
                  </a:lnTo>
                  <a:close/>
                </a:path>
                <a:path w="3605529" h="8254">
                  <a:moveTo>
                    <a:pt x="1278630" y="0"/>
                  </a:moveTo>
                  <a:lnTo>
                    <a:pt x="1262944" y="0"/>
                  </a:lnTo>
                  <a:lnTo>
                    <a:pt x="1260973" y="1584"/>
                  </a:lnTo>
                  <a:lnTo>
                    <a:pt x="1260973" y="6338"/>
                  </a:lnTo>
                  <a:lnTo>
                    <a:pt x="1262944" y="7916"/>
                  </a:lnTo>
                  <a:lnTo>
                    <a:pt x="1277645" y="7916"/>
                  </a:lnTo>
                  <a:lnTo>
                    <a:pt x="1280601" y="6338"/>
                  </a:lnTo>
                  <a:lnTo>
                    <a:pt x="1280601" y="1584"/>
                  </a:lnTo>
                  <a:lnTo>
                    <a:pt x="1278630" y="0"/>
                  </a:lnTo>
                  <a:close/>
                </a:path>
                <a:path w="3605529" h="8254">
                  <a:moveTo>
                    <a:pt x="1239291" y="0"/>
                  </a:moveTo>
                  <a:lnTo>
                    <a:pt x="1223523" y="0"/>
                  </a:lnTo>
                  <a:lnTo>
                    <a:pt x="1221552" y="1584"/>
                  </a:lnTo>
                  <a:lnTo>
                    <a:pt x="1221552" y="6338"/>
                  </a:lnTo>
                  <a:lnTo>
                    <a:pt x="1223523" y="7916"/>
                  </a:lnTo>
                  <a:lnTo>
                    <a:pt x="1238306" y="7916"/>
                  </a:lnTo>
                  <a:lnTo>
                    <a:pt x="1241262" y="6338"/>
                  </a:lnTo>
                  <a:lnTo>
                    <a:pt x="1241262" y="1584"/>
                  </a:lnTo>
                  <a:lnTo>
                    <a:pt x="1239291" y="0"/>
                  </a:lnTo>
                  <a:close/>
                </a:path>
                <a:path w="3605529" h="8254">
                  <a:moveTo>
                    <a:pt x="1199871" y="0"/>
                  </a:moveTo>
                  <a:lnTo>
                    <a:pt x="1184102" y="0"/>
                  </a:lnTo>
                  <a:lnTo>
                    <a:pt x="1182131" y="1584"/>
                  </a:lnTo>
                  <a:lnTo>
                    <a:pt x="1182131" y="6338"/>
                  </a:lnTo>
                  <a:lnTo>
                    <a:pt x="1184102" y="7916"/>
                  </a:lnTo>
                  <a:lnTo>
                    <a:pt x="1198885" y="7916"/>
                  </a:lnTo>
                  <a:lnTo>
                    <a:pt x="1201842" y="6338"/>
                  </a:lnTo>
                  <a:lnTo>
                    <a:pt x="1201842" y="1584"/>
                  </a:lnTo>
                  <a:lnTo>
                    <a:pt x="1199871" y="0"/>
                  </a:lnTo>
                  <a:close/>
                </a:path>
                <a:path w="3605529" h="8254">
                  <a:moveTo>
                    <a:pt x="1160450" y="0"/>
                  </a:moveTo>
                  <a:lnTo>
                    <a:pt x="1144681" y="0"/>
                  </a:lnTo>
                  <a:lnTo>
                    <a:pt x="1142710" y="1584"/>
                  </a:lnTo>
                  <a:lnTo>
                    <a:pt x="1142710" y="6338"/>
                  </a:lnTo>
                  <a:lnTo>
                    <a:pt x="1144681" y="7916"/>
                  </a:lnTo>
                  <a:lnTo>
                    <a:pt x="1159464" y="7916"/>
                  </a:lnTo>
                  <a:lnTo>
                    <a:pt x="1162421" y="6338"/>
                  </a:lnTo>
                  <a:lnTo>
                    <a:pt x="1162421" y="1584"/>
                  </a:lnTo>
                  <a:lnTo>
                    <a:pt x="1160450" y="0"/>
                  </a:lnTo>
                  <a:close/>
                </a:path>
                <a:path w="3605529" h="8254">
                  <a:moveTo>
                    <a:pt x="1121029" y="0"/>
                  </a:moveTo>
                  <a:lnTo>
                    <a:pt x="1105261" y="0"/>
                  </a:lnTo>
                  <a:lnTo>
                    <a:pt x="1103290" y="1584"/>
                  </a:lnTo>
                  <a:lnTo>
                    <a:pt x="1103290" y="6338"/>
                  </a:lnTo>
                  <a:lnTo>
                    <a:pt x="1105261" y="7916"/>
                  </a:lnTo>
                  <a:lnTo>
                    <a:pt x="1120043" y="7916"/>
                  </a:lnTo>
                  <a:lnTo>
                    <a:pt x="1123000" y="6338"/>
                  </a:lnTo>
                  <a:lnTo>
                    <a:pt x="1123000" y="1584"/>
                  </a:lnTo>
                  <a:lnTo>
                    <a:pt x="1121029" y="0"/>
                  </a:lnTo>
                  <a:close/>
                </a:path>
                <a:path w="3605529" h="8254">
                  <a:moveTo>
                    <a:pt x="1081608" y="0"/>
                  </a:moveTo>
                  <a:lnTo>
                    <a:pt x="1065840" y="0"/>
                  </a:lnTo>
                  <a:lnTo>
                    <a:pt x="1063869" y="1584"/>
                  </a:lnTo>
                  <a:lnTo>
                    <a:pt x="1063869" y="6338"/>
                  </a:lnTo>
                  <a:lnTo>
                    <a:pt x="1065840" y="7916"/>
                  </a:lnTo>
                  <a:lnTo>
                    <a:pt x="1080623" y="7916"/>
                  </a:lnTo>
                  <a:lnTo>
                    <a:pt x="1083579" y="6338"/>
                  </a:lnTo>
                  <a:lnTo>
                    <a:pt x="1083579" y="1584"/>
                  </a:lnTo>
                  <a:lnTo>
                    <a:pt x="1081608" y="0"/>
                  </a:lnTo>
                  <a:close/>
                </a:path>
                <a:path w="3605529" h="8254">
                  <a:moveTo>
                    <a:pt x="1042269" y="0"/>
                  </a:moveTo>
                  <a:lnTo>
                    <a:pt x="1026501" y="0"/>
                  </a:lnTo>
                  <a:lnTo>
                    <a:pt x="1024530" y="1584"/>
                  </a:lnTo>
                  <a:lnTo>
                    <a:pt x="1024530" y="6338"/>
                  </a:lnTo>
                  <a:lnTo>
                    <a:pt x="1026501" y="7916"/>
                  </a:lnTo>
                  <a:lnTo>
                    <a:pt x="1041284" y="7916"/>
                  </a:lnTo>
                  <a:lnTo>
                    <a:pt x="1044241" y="6338"/>
                  </a:lnTo>
                  <a:lnTo>
                    <a:pt x="1044241" y="1584"/>
                  </a:lnTo>
                  <a:lnTo>
                    <a:pt x="1042269" y="0"/>
                  </a:lnTo>
                  <a:close/>
                </a:path>
                <a:path w="3605529" h="8254">
                  <a:moveTo>
                    <a:pt x="1002849" y="0"/>
                  </a:moveTo>
                  <a:lnTo>
                    <a:pt x="987080" y="0"/>
                  </a:lnTo>
                  <a:lnTo>
                    <a:pt x="985109" y="1584"/>
                  </a:lnTo>
                  <a:lnTo>
                    <a:pt x="985109" y="6338"/>
                  </a:lnTo>
                  <a:lnTo>
                    <a:pt x="987080" y="7916"/>
                  </a:lnTo>
                  <a:lnTo>
                    <a:pt x="1001863" y="7916"/>
                  </a:lnTo>
                  <a:lnTo>
                    <a:pt x="1004820" y="6338"/>
                  </a:lnTo>
                  <a:lnTo>
                    <a:pt x="1004820" y="1584"/>
                  </a:lnTo>
                  <a:lnTo>
                    <a:pt x="1002849" y="0"/>
                  </a:lnTo>
                  <a:close/>
                </a:path>
                <a:path w="3605529" h="8254">
                  <a:moveTo>
                    <a:pt x="963428" y="0"/>
                  </a:moveTo>
                  <a:lnTo>
                    <a:pt x="947660" y="0"/>
                  </a:lnTo>
                  <a:lnTo>
                    <a:pt x="945688" y="1584"/>
                  </a:lnTo>
                  <a:lnTo>
                    <a:pt x="945688" y="6338"/>
                  </a:lnTo>
                  <a:lnTo>
                    <a:pt x="947660" y="7916"/>
                  </a:lnTo>
                  <a:lnTo>
                    <a:pt x="962442" y="7916"/>
                  </a:lnTo>
                  <a:lnTo>
                    <a:pt x="965399" y="6338"/>
                  </a:lnTo>
                  <a:lnTo>
                    <a:pt x="965399" y="1584"/>
                  </a:lnTo>
                  <a:lnTo>
                    <a:pt x="963428" y="0"/>
                  </a:lnTo>
                  <a:close/>
                </a:path>
                <a:path w="3605529" h="8254">
                  <a:moveTo>
                    <a:pt x="924007" y="0"/>
                  </a:moveTo>
                  <a:lnTo>
                    <a:pt x="908239" y="0"/>
                  </a:lnTo>
                  <a:lnTo>
                    <a:pt x="906268" y="1584"/>
                  </a:lnTo>
                  <a:lnTo>
                    <a:pt x="906268" y="6338"/>
                  </a:lnTo>
                  <a:lnTo>
                    <a:pt x="908239" y="7916"/>
                  </a:lnTo>
                  <a:lnTo>
                    <a:pt x="923021" y="7916"/>
                  </a:lnTo>
                  <a:lnTo>
                    <a:pt x="925978" y="6338"/>
                  </a:lnTo>
                  <a:lnTo>
                    <a:pt x="925978" y="1584"/>
                  </a:lnTo>
                  <a:lnTo>
                    <a:pt x="924007" y="0"/>
                  </a:lnTo>
                  <a:close/>
                </a:path>
                <a:path w="3605529" h="8254">
                  <a:moveTo>
                    <a:pt x="884586" y="0"/>
                  </a:moveTo>
                  <a:lnTo>
                    <a:pt x="868818" y="0"/>
                  </a:lnTo>
                  <a:lnTo>
                    <a:pt x="866847" y="1584"/>
                  </a:lnTo>
                  <a:lnTo>
                    <a:pt x="866847" y="6338"/>
                  </a:lnTo>
                  <a:lnTo>
                    <a:pt x="868818" y="7916"/>
                  </a:lnTo>
                  <a:lnTo>
                    <a:pt x="883601" y="7916"/>
                  </a:lnTo>
                  <a:lnTo>
                    <a:pt x="886557" y="6338"/>
                  </a:lnTo>
                  <a:lnTo>
                    <a:pt x="886557" y="1584"/>
                  </a:lnTo>
                  <a:lnTo>
                    <a:pt x="884586" y="0"/>
                  </a:lnTo>
                  <a:close/>
                </a:path>
                <a:path w="3605529" h="8254">
                  <a:moveTo>
                    <a:pt x="845248" y="0"/>
                  </a:moveTo>
                  <a:lnTo>
                    <a:pt x="829479" y="0"/>
                  </a:lnTo>
                  <a:lnTo>
                    <a:pt x="827508" y="1584"/>
                  </a:lnTo>
                  <a:lnTo>
                    <a:pt x="827508" y="6338"/>
                  </a:lnTo>
                  <a:lnTo>
                    <a:pt x="829479" y="7916"/>
                  </a:lnTo>
                  <a:lnTo>
                    <a:pt x="844262" y="7916"/>
                  </a:lnTo>
                  <a:lnTo>
                    <a:pt x="847219" y="6338"/>
                  </a:lnTo>
                  <a:lnTo>
                    <a:pt x="847219" y="1584"/>
                  </a:lnTo>
                  <a:lnTo>
                    <a:pt x="845248" y="0"/>
                  </a:lnTo>
                  <a:close/>
                </a:path>
                <a:path w="3605529" h="8254">
                  <a:moveTo>
                    <a:pt x="805827" y="0"/>
                  </a:moveTo>
                  <a:lnTo>
                    <a:pt x="790058" y="0"/>
                  </a:lnTo>
                  <a:lnTo>
                    <a:pt x="788087" y="1584"/>
                  </a:lnTo>
                  <a:lnTo>
                    <a:pt x="788087" y="6338"/>
                  </a:lnTo>
                  <a:lnTo>
                    <a:pt x="790058" y="7916"/>
                  </a:lnTo>
                  <a:lnTo>
                    <a:pt x="804841" y="7916"/>
                  </a:lnTo>
                  <a:lnTo>
                    <a:pt x="807798" y="6338"/>
                  </a:lnTo>
                  <a:lnTo>
                    <a:pt x="807798" y="1584"/>
                  </a:lnTo>
                  <a:lnTo>
                    <a:pt x="805827" y="0"/>
                  </a:lnTo>
                  <a:close/>
                </a:path>
                <a:path w="3605529" h="8254">
                  <a:moveTo>
                    <a:pt x="766406" y="0"/>
                  </a:moveTo>
                  <a:lnTo>
                    <a:pt x="750638" y="0"/>
                  </a:lnTo>
                  <a:lnTo>
                    <a:pt x="748667" y="1584"/>
                  </a:lnTo>
                  <a:lnTo>
                    <a:pt x="748667" y="6338"/>
                  </a:lnTo>
                  <a:lnTo>
                    <a:pt x="750638" y="7916"/>
                  </a:lnTo>
                  <a:lnTo>
                    <a:pt x="765420" y="7916"/>
                  </a:lnTo>
                  <a:lnTo>
                    <a:pt x="768377" y="6338"/>
                  </a:lnTo>
                  <a:lnTo>
                    <a:pt x="768377" y="1584"/>
                  </a:lnTo>
                  <a:lnTo>
                    <a:pt x="766406" y="0"/>
                  </a:lnTo>
                  <a:close/>
                </a:path>
                <a:path w="3605529" h="8254">
                  <a:moveTo>
                    <a:pt x="726985" y="0"/>
                  </a:moveTo>
                  <a:lnTo>
                    <a:pt x="711217" y="0"/>
                  </a:lnTo>
                  <a:lnTo>
                    <a:pt x="709246" y="1584"/>
                  </a:lnTo>
                  <a:lnTo>
                    <a:pt x="709246" y="6338"/>
                  </a:lnTo>
                  <a:lnTo>
                    <a:pt x="711217" y="7916"/>
                  </a:lnTo>
                  <a:lnTo>
                    <a:pt x="726000" y="7916"/>
                  </a:lnTo>
                  <a:lnTo>
                    <a:pt x="728956" y="6338"/>
                  </a:lnTo>
                  <a:lnTo>
                    <a:pt x="728956" y="1584"/>
                  </a:lnTo>
                  <a:lnTo>
                    <a:pt x="726985" y="0"/>
                  </a:lnTo>
                  <a:close/>
                </a:path>
                <a:path w="3605529" h="8254">
                  <a:moveTo>
                    <a:pt x="687564" y="0"/>
                  </a:moveTo>
                  <a:lnTo>
                    <a:pt x="671796" y="0"/>
                  </a:lnTo>
                  <a:lnTo>
                    <a:pt x="669825" y="1584"/>
                  </a:lnTo>
                  <a:lnTo>
                    <a:pt x="669825" y="6338"/>
                  </a:lnTo>
                  <a:lnTo>
                    <a:pt x="671796" y="7916"/>
                  </a:lnTo>
                  <a:lnTo>
                    <a:pt x="686579" y="7916"/>
                  </a:lnTo>
                  <a:lnTo>
                    <a:pt x="689535" y="6338"/>
                  </a:lnTo>
                  <a:lnTo>
                    <a:pt x="689535" y="1584"/>
                  </a:lnTo>
                  <a:lnTo>
                    <a:pt x="687564" y="0"/>
                  </a:lnTo>
                  <a:close/>
                </a:path>
                <a:path w="3605529" h="8254">
                  <a:moveTo>
                    <a:pt x="648226" y="0"/>
                  </a:moveTo>
                  <a:lnTo>
                    <a:pt x="632457" y="0"/>
                  </a:lnTo>
                  <a:lnTo>
                    <a:pt x="630486" y="1584"/>
                  </a:lnTo>
                  <a:lnTo>
                    <a:pt x="630486" y="6338"/>
                  </a:lnTo>
                  <a:lnTo>
                    <a:pt x="632457" y="7916"/>
                  </a:lnTo>
                  <a:lnTo>
                    <a:pt x="647240" y="7916"/>
                  </a:lnTo>
                  <a:lnTo>
                    <a:pt x="650197" y="6338"/>
                  </a:lnTo>
                  <a:lnTo>
                    <a:pt x="650197" y="1584"/>
                  </a:lnTo>
                  <a:lnTo>
                    <a:pt x="648226" y="0"/>
                  </a:lnTo>
                  <a:close/>
                </a:path>
                <a:path w="3605529" h="8254">
                  <a:moveTo>
                    <a:pt x="608805" y="0"/>
                  </a:moveTo>
                  <a:lnTo>
                    <a:pt x="593036" y="0"/>
                  </a:lnTo>
                  <a:lnTo>
                    <a:pt x="591065" y="1584"/>
                  </a:lnTo>
                  <a:lnTo>
                    <a:pt x="591065" y="6338"/>
                  </a:lnTo>
                  <a:lnTo>
                    <a:pt x="593036" y="7916"/>
                  </a:lnTo>
                  <a:lnTo>
                    <a:pt x="607819" y="7916"/>
                  </a:lnTo>
                  <a:lnTo>
                    <a:pt x="610776" y="6338"/>
                  </a:lnTo>
                  <a:lnTo>
                    <a:pt x="610776" y="1584"/>
                  </a:lnTo>
                  <a:lnTo>
                    <a:pt x="608805" y="0"/>
                  </a:lnTo>
                  <a:close/>
                </a:path>
                <a:path w="3605529" h="8254">
                  <a:moveTo>
                    <a:pt x="569384" y="0"/>
                  </a:moveTo>
                  <a:lnTo>
                    <a:pt x="553616" y="0"/>
                  </a:lnTo>
                  <a:lnTo>
                    <a:pt x="551645" y="1584"/>
                  </a:lnTo>
                  <a:lnTo>
                    <a:pt x="551645" y="6338"/>
                  </a:lnTo>
                  <a:lnTo>
                    <a:pt x="553616" y="7916"/>
                  </a:lnTo>
                  <a:lnTo>
                    <a:pt x="568398" y="7916"/>
                  </a:lnTo>
                  <a:lnTo>
                    <a:pt x="571355" y="6338"/>
                  </a:lnTo>
                  <a:lnTo>
                    <a:pt x="571355" y="1584"/>
                  </a:lnTo>
                  <a:lnTo>
                    <a:pt x="569384" y="0"/>
                  </a:lnTo>
                  <a:close/>
                </a:path>
                <a:path w="3605529" h="8254">
                  <a:moveTo>
                    <a:pt x="529963" y="0"/>
                  </a:moveTo>
                  <a:lnTo>
                    <a:pt x="514195" y="0"/>
                  </a:lnTo>
                  <a:lnTo>
                    <a:pt x="512224" y="1584"/>
                  </a:lnTo>
                  <a:lnTo>
                    <a:pt x="512224" y="6338"/>
                  </a:lnTo>
                  <a:lnTo>
                    <a:pt x="514195" y="7916"/>
                  </a:lnTo>
                  <a:lnTo>
                    <a:pt x="528978" y="7916"/>
                  </a:lnTo>
                  <a:lnTo>
                    <a:pt x="531934" y="6338"/>
                  </a:lnTo>
                  <a:lnTo>
                    <a:pt x="531934" y="1584"/>
                  </a:lnTo>
                  <a:lnTo>
                    <a:pt x="529963" y="0"/>
                  </a:lnTo>
                  <a:close/>
                </a:path>
                <a:path w="3605529" h="8254">
                  <a:moveTo>
                    <a:pt x="490542" y="0"/>
                  </a:moveTo>
                  <a:lnTo>
                    <a:pt x="474774" y="0"/>
                  </a:lnTo>
                  <a:lnTo>
                    <a:pt x="472803" y="1584"/>
                  </a:lnTo>
                  <a:lnTo>
                    <a:pt x="472803" y="6338"/>
                  </a:lnTo>
                  <a:lnTo>
                    <a:pt x="474774" y="7916"/>
                  </a:lnTo>
                  <a:lnTo>
                    <a:pt x="489557" y="7916"/>
                  </a:lnTo>
                  <a:lnTo>
                    <a:pt x="492513" y="6338"/>
                  </a:lnTo>
                  <a:lnTo>
                    <a:pt x="492513" y="1584"/>
                  </a:lnTo>
                  <a:lnTo>
                    <a:pt x="490542" y="0"/>
                  </a:lnTo>
                  <a:close/>
                </a:path>
                <a:path w="3605529" h="8254">
                  <a:moveTo>
                    <a:pt x="451204" y="0"/>
                  </a:moveTo>
                  <a:lnTo>
                    <a:pt x="435435" y="0"/>
                  </a:lnTo>
                  <a:lnTo>
                    <a:pt x="433464" y="1584"/>
                  </a:lnTo>
                  <a:lnTo>
                    <a:pt x="433464" y="6338"/>
                  </a:lnTo>
                  <a:lnTo>
                    <a:pt x="435435" y="7916"/>
                  </a:lnTo>
                  <a:lnTo>
                    <a:pt x="450218" y="7916"/>
                  </a:lnTo>
                  <a:lnTo>
                    <a:pt x="453175" y="6338"/>
                  </a:lnTo>
                  <a:lnTo>
                    <a:pt x="453175" y="1584"/>
                  </a:lnTo>
                  <a:lnTo>
                    <a:pt x="451204" y="0"/>
                  </a:lnTo>
                  <a:close/>
                </a:path>
                <a:path w="3605529" h="8254">
                  <a:moveTo>
                    <a:pt x="411783" y="0"/>
                  </a:moveTo>
                  <a:lnTo>
                    <a:pt x="396014" y="0"/>
                  </a:lnTo>
                  <a:lnTo>
                    <a:pt x="394043" y="1584"/>
                  </a:lnTo>
                  <a:lnTo>
                    <a:pt x="394043" y="6338"/>
                  </a:lnTo>
                  <a:lnTo>
                    <a:pt x="396014" y="7916"/>
                  </a:lnTo>
                  <a:lnTo>
                    <a:pt x="410797" y="7916"/>
                  </a:lnTo>
                  <a:lnTo>
                    <a:pt x="413754" y="6338"/>
                  </a:lnTo>
                  <a:lnTo>
                    <a:pt x="413754" y="1584"/>
                  </a:lnTo>
                  <a:lnTo>
                    <a:pt x="411783" y="0"/>
                  </a:lnTo>
                  <a:close/>
                </a:path>
                <a:path w="3605529" h="8254">
                  <a:moveTo>
                    <a:pt x="372362" y="0"/>
                  </a:moveTo>
                  <a:lnTo>
                    <a:pt x="356594" y="0"/>
                  </a:lnTo>
                  <a:lnTo>
                    <a:pt x="354623" y="1584"/>
                  </a:lnTo>
                  <a:lnTo>
                    <a:pt x="354623" y="6338"/>
                  </a:lnTo>
                  <a:lnTo>
                    <a:pt x="356594" y="7916"/>
                  </a:lnTo>
                  <a:lnTo>
                    <a:pt x="371376" y="7916"/>
                  </a:lnTo>
                  <a:lnTo>
                    <a:pt x="374333" y="6338"/>
                  </a:lnTo>
                  <a:lnTo>
                    <a:pt x="374333" y="1584"/>
                  </a:lnTo>
                  <a:lnTo>
                    <a:pt x="372362" y="0"/>
                  </a:lnTo>
                  <a:close/>
                </a:path>
                <a:path w="3605529" h="8254">
                  <a:moveTo>
                    <a:pt x="332941" y="0"/>
                  </a:moveTo>
                  <a:lnTo>
                    <a:pt x="317173" y="0"/>
                  </a:lnTo>
                  <a:lnTo>
                    <a:pt x="315202" y="1584"/>
                  </a:lnTo>
                  <a:lnTo>
                    <a:pt x="315202" y="6338"/>
                  </a:lnTo>
                  <a:lnTo>
                    <a:pt x="317173" y="7916"/>
                  </a:lnTo>
                  <a:lnTo>
                    <a:pt x="331956" y="7916"/>
                  </a:lnTo>
                  <a:lnTo>
                    <a:pt x="334912" y="6338"/>
                  </a:lnTo>
                  <a:lnTo>
                    <a:pt x="334912" y="1584"/>
                  </a:lnTo>
                  <a:lnTo>
                    <a:pt x="332941" y="0"/>
                  </a:lnTo>
                  <a:close/>
                </a:path>
                <a:path w="3605529" h="8254">
                  <a:moveTo>
                    <a:pt x="293520" y="0"/>
                  </a:moveTo>
                  <a:lnTo>
                    <a:pt x="277752" y="0"/>
                  </a:lnTo>
                  <a:lnTo>
                    <a:pt x="275781" y="1584"/>
                  </a:lnTo>
                  <a:lnTo>
                    <a:pt x="275781" y="6338"/>
                  </a:lnTo>
                  <a:lnTo>
                    <a:pt x="277752" y="7916"/>
                  </a:lnTo>
                  <a:lnTo>
                    <a:pt x="292535" y="7916"/>
                  </a:lnTo>
                  <a:lnTo>
                    <a:pt x="295491" y="6338"/>
                  </a:lnTo>
                  <a:lnTo>
                    <a:pt x="295491" y="1584"/>
                  </a:lnTo>
                  <a:lnTo>
                    <a:pt x="293520" y="0"/>
                  </a:lnTo>
                  <a:close/>
                </a:path>
                <a:path w="3605529" h="8254">
                  <a:moveTo>
                    <a:pt x="254182" y="0"/>
                  </a:moveTo>
                  <a:lnTo>
                    <a:pt x="238413" y="0"/>
                  </a:lnTo>
                  <a:lnTo>
                    <a:pt x="236442" y="1584"/>
                  </a:lnTo>
                  <a:lnTo>
                    <a:pt x="236442" y="6338"/>
                  </a:lnTo>
                  <a:lnTo>
                    <a:pt x="238413" y="7916"/>
                  </a:lnTo>
                  <a:lnTo>
                    <a:pt x="253196" y="7916"/>
                  </a:lnTo>
                  <a:lnTo>
                    <a:pt x="256153" y="6338"/>
                  </a:lnTo>
                  <a:lnTo>
                    <a:pt x="256153" y="1584"/>
                  </a:lnTo>
                  <a:lnTo>
                    <a:pt x="254182" y="0"/>
                  </a:lnTo>
                  <a:close/>
                </a:path>
                <a:path w="3605529" h="8254">
                  <a:moveTo>
                    <a:pt x="214761" y="0"/>
                  </a:moveTo>
                  <a:lnTo>
                    <a:pt x="198992" y="0"/>
                  </a:lnTo>
                  <a:lnTo>
                    <a:pt x="197021" y="1584"/>
                  </a:lnTo>
                  <a:lnTo>
                    <a:pt x="197021" y="6338"/>
                  </a:lnTo>
                  <a:lnTo>
                    <a:pt x="198992" y="7916"/>
                  </a:lnTo>
                  <a:lnTo>
                    <a:pt x="213775" y="7916"/>
                  </a:lnTo>
                  <a:lnTo>
                    <a:pt x="216732" y="6338"/>
                  </a:lnTo>
                  <a:lnTo>
                    <a:pt x="216732" y="1584"/>
                  </a:lnTo>
                  <a:lnTo>
                    <a:pt x="214761" y="0"/>
                  </a:lnTo>
                  <a:close/>
                </a:path>
                <a:path w="3605529" h="8254">
                  <a:moveTo>
                    <a:pt x="175340" y="0"/>
                  </a:moveTo>
                  <a:lnTo>
                    <a:pt x="159572" y="0"/>
                  </a:lnTo>
                  <a:lnTo>
                    <a:pt x="157601" y="1584"/>
                  </a:lnTo>
                  <a:lnTo>
                    <a:pt x="157601" y="6338"/>
                  </a:lnTo>
                  <a:lnTo>
                    <a:pt x="159572" y="7916"/>
                  </a:lnTo>
                  <a:lnTo>
                    <a:pt x="174354" y="7916"/>
                  </a:lnTo>
                  <a:lnTo>
                    <a:pt x="177311" y="6338"/>
                  </a:lnTo>
                  <a:lnTo>
                    <a:pt x="177311" y="1584"/>
                  </a:lnTo>
                  <a:lnTo>
                    <a:pt x="175340" y="0"/>
                  </a:lnTo>
                  <a:close/>
                </a:path>
                <a:path w="3605529" h="8254">
                  <a:moveTo>
                    <a:pt x="135919" y="0"/>
                  </a:moveTo>
                  <a:lnTo>
                    <a:pt x="120151" y="0"/>
                  </a:lnTo>
                  <a:lnTo>
                    <a:pt x="118180" y="1584"/>
                  </a:lnTo>
                  <a:lnTo>
                    <a:pt x="118180" y="6338"/>
                  </a:lnTo>
                  <a:lnTo>
                    <a:pt x="120151" y="7916"/>
                  </a:lnTo>
                  <a:lnTo>
                    <a:pt x="134934" y="7916"/>
                  </a:lnTo>
                  <a:lnTo>
                    <a:pt x="137890" y="6338"/>
                  </a:lnTo>
                  <a:lnTo>
                    <a:pt x="137890" y="1584"/>
                  </a:lnTo>
                  <a:lnTo>
                    <a:pt x="135919" y="0"/>
                  </a:lnTo>
                  <a:close/>
                </a:path>
                <a:path w="3605529" h="8254">
                  <a:moveTo>
                    <a:pt x="96498" y="0"/>
                  </a:moveTo>
                  <a:lnTo>
                    <a:pt x="80730" y="0"/>
                  </a:lnTo>
                  <a:lnTo>
                    <a:pt x="78759" y="1584"/>
                  </a:lnTo>
                  <a:lnTo>
                    <a:pt x="78759" y="6338"/>
                  </a:lnTo>
                  <a:lnTo>
                    <a:pt x="80730" y="7916"/>
                  </a:lnTo>
                  <a:lnTo>
                    <a:pt x="95513" y="7916"/>
                  </a:lnTo>
                  <a:lnTo>
                    <a:pt x="98469" y="6338"/>
                  </a:lnTo>
                  <a:lnTo>
                    <a:pt x="98469" y="1584"/>
                  </a:lnTo>
                  <a:lnTo>
                    <a:pt x="96498" y="0"/>
                  </a:lnTo>
                  <a:close/>
                </a:path>
                <a:path w="3605529" h="8254">
                  <a:moveTo>
                    <a:pt x="57160" y="0"/>
                  </a:moveTo>
                  <a:lnTo>
                    <a:pt x="41391" y="0"/>
                  </a:lnTo>
                  <a:lnTo>
                    <a:pt x="39420" y="1584"/>
                  </a:lnTo>
                  <a:lnTo>
                    <a:pt x="39420" y="6338"/>
                  </a:lnTo>
                  <a:lnTo>
                    <a:pt x="41391" y="7916"/>
                  </a:lnTo>
                  <a:lnTo>
                    <a:pt x="56174" y="7916"/>
                  </a:lnTo>
                  <a:lnTo>
                    <a:pt x="59131" y="6338"/>
                  </a:lnTo>
                  <a:lnTo>
                    <a:pt x="59131" y="1584"/>
                  </a:lnTo>
                  <a:lnTo>
                    <a:pt x="57160" y="0"/>
                  </a:lnTo>
                  <a:close/>
                </a:path>
                <a:path w="3605529" h="8254">
                  <a:moveTo>
                    <a:pt x="17739" y="0"/>
                  </a:moveTo>
                  <a:lnTo>
                    <a:pt x="1971" y="0"/>
                  </a:lnTo>
                  <a:lnTo>
                    <a:pt x="0" y="2376"/>
                  </a:lnTo>
                  <a:lnTo>
                    <a:pt x="0" y="5539"/>
                  </a:lnTo>
                  <a:lnTo>
                    <a:pt x="1971" y="7916"/>
                  </a:lnTo>
                  <a:lnTo>
                    <a:pt x="16753" y="7916"/>
                  </a:lnTo>
                  <a:lnTo>
                    <a:pt x="19710" y="6338"/>
                  </a:lnTo>
                  <a:lnTo>
                    <a:pt x="19710" y="1584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37071" y="1731408"/>
              <a:ext cx="809030" cy="44354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33973" y="1376940"/>
              <a:ext cx="827256" cy="965633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624044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CF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24044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30484" y="1857116"/>
              <a:ext cx="228640" cy="6846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34888" y="1964232"/>
              <a:ext cx="417203" cy="9161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814085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814085" y="1731461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23046" y="1857116"/>
              <a:ext cx="228640" cy="6846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3019" y="1964232"/>
              <a:ext cx="499412" cy="7226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819890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819890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127866" y="4248806"/>
              <a:ext cx="228640" cy="6846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87839" y="4355962"/>
              <a:ext cx="499412" cy="7222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817163" y="4122012"/>
              <a:ext cx="825849" cy="46055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831502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831502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114675" y="4245069"/>
              <a:ext cx="309924" cy="7220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72051" y="4358735"/>
              <a:ext cx="386570" cy="8833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837308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37308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90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06355" y="4245069"/>
              <a:ext cx="310006" cy="72203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6995972" y="4355998"/>
              <a:ext cx="527685" cy="72390"/>
            </a:xfrm>
            <a:custGeom>
              <a:avLst/>
              <a:gdLst/>
              <a:ahLst/>
              <a:cxnLst/>
              <a:rect l="l" t="t" r="r" b="b"/>
              <a:pathLst>
                <a:path w="527684" h="72389">
                  <a:moveTo>
                    <a:pt x="52971" y="41567"/>
                  </a:moveTo>
                  <a:lnTo>
                    <a:pt x="42291" y="22339"/>
                  </a:lnTo>
                  <a:lnTo>
                    <a:pt x="42291" y="41567"/>
                  </a:lnTo>
                  <a:lnTo>
                    <a:pt x="11087" y="41567"/>
                  </a:lnTo>
                  <a:lnTo>
                    <a:pt x="23075" y="27178"/>
                  </a:lnTo>
                  <a:lnTo>
                    <a:pt x="32766" y="27178"/>
                  </a:lnTo>
                  <a:lnTo>
                    <a:pt x="42291" y="41567"/>
                  </a:lnTo>
                  <a:lnTo>
                    <a:pt x="42291" y="22339"/>
                  </a:lnTo>
                  <a:lnTo>
                    <a:pt x="36220" y="20104"/>
                  </a:lnTo>
                  <a:lnTo>
                    <a:pt x="22580" y="20104"/>
                  </a:lnTo>
                  <a:lnTo>
                    <a:pt x="18148" y="21158"/>
                  </a:lnTo>
                  <a:lnTo>
                    <a:pt x="9855" y="25196"/>
                  </a:lnTo>
                  <a:lnTo>
                    <a:pt x="6489" y="28092"/>
                  </a:lnTo>
                  <a:lnTo>
                    <a:pt x="3860" y="31991"/>
                  </a:lnTo>
                  <a:lnTo>
                    <a:pt x="1231" y="35826"/>
                  </a:lnTo>
                  <a:lnTo>
                    <a:pt x="0" y="40513"/>
                  </a:lnTo>
                  <a:lnTo>
                    <a:pt x="0" y="54965"/>
                  </a:lnTo>
                  <a:lnTo>
                    <a:pt x="2540" y="60782"/>
                  </a:lnTo>
                  <a:lnTo>
                    <a:pt x="7797" y="65328"/>
                  </a:lnTo>
                  <a:lnTo>
                    <a:pt x="12979" y="69888"/>
                  </a:lnTo>
                  <a:lnTo>
                    <a:pt x="19951" y="72199"/>
                  </a:lnTo>
                  <a:lnTo>
                    <a:pt x="34823" y="72199"/>
                  </a:lnTo>
                  <a:lnTo>
                    <a:pt x="52146" y="62496"/>
                  </a:lnTo>
                  <a:lnTo>
                    <a:pt x="45656" y="58331"/>
                  </a:lnTo>
                  <a:lnTo>
                    <a:pt x="43688" y="60452"/>
                  </a:lnTo>
                  <a:lnTo>
                    <a:pt x="41465" y="62103"/>
                  </a:lnTo>
                  <a:lnTo>
                    <a:pt x="38849" y="63284"/>
                  </a:lnTo>
                  <a:lnTo>
                    <a:pt x="36220" y="64541"/>
                  </a:lnTo>
                  <a:lnTo>
                    <a:pt x="33007" y="65201"/>
                  </a:lnTo>
                  <a:lnTo>
                    <a:pt x="23571" y="65201"/>
                  </a:lnTo>
                  <a:lnTo>
                    <a:pt x="19050" y="63550"/>
                  </a:lnTo>
                  <a:lnTo>
                    <a:pt x="15760" y="60312"/>
                  </a:lnTo>
                  <a:lnTo>
                    <a:pt x="12560" y="57086"/>
                  </a:lnTo>
                  <a:lnTo>
                    <a:pt x="10833" y="53187"/>
                  </a:lnTo>
                  <a:lnTo>
                    <a:pt x="10668" y="48564"/>
                  </a:lnTo>
                  <a:lnTo>
                    <a:pt x="52971" y="48564"/>
                  </a:lnTo>
                  <a:lnTo>
                    <a:pt x="52971" y="41567"/>
                  </a:lnTo>
                  <a:close/>
                </a:path>
                <a:path w="527684" h="72389">
                  <a:moveTo>
                    <a:pt x="111683" y="21031"/>
                  </a:moveTo>
                  <a:lnTo>
                    <a:pt x="100761" y="21031"/>
                  </a:lnTo>
                  <a:lnTo>
                    <a:pt x="85242" y="59524"/>
                  </a:lnTo>
                  <a:lnTo>
                    <a:pt x="69392" y="21031"/>
                  </a:lnTo>
                  <a:lnTo>
                    <a:pt x="58470" y="21031"/>
                  </a:lnTo>
                  <a:lnTo>
                    <a:pt x="81051" y="71272"/>
                  </a:lnTo>
                  <a:lnTo>
                    <a:pt x="89192" y="71272"/>
                  </a:lnTo>
                  <a:lnTo>
                    <a:pt x="111683" y="21031"/>
                  </a:lnTo>
                  <a:close/>
                </a:path>
                <a:path w="527684" h="72389">
                  <a:moveTo>
                    <a:pt x="170738" y="71272"/>
                  </a:moveTo>
                  <a:lnTo>
                    <a:pt x="170675" y="70345"/>
                  </a:lnTo>
                  <a:lnTo>
                    <a:pt x="169379" y="67843"/>
                  </a:lnTo>
                  <a:lnTo>
                    <a:pt x="169316" y="67640"/>
                  </a:lnTo>
                  <a:lnTo>
                    <a:pt x="168986" y="65989"/>
                  </a:lnTo>
                  <a:lnTo>
                    <a:pt x="168719" y="64668"/>
                  </a:lnTo>
                  <a:lnTo>
                    <a:pt x="168605" y="46850"/>
                  </a:lnTo>
                  <a:lnTo>
                    <a:pt x="168605" y="31267"/>
                  </a:lnTo>
                  <a:lnTo>
                    <a:pt x="166382" y="27101"/>
                  </a:lnTo>
                  <a:lnTo>
                    <a:pt x="162039" y="24269"/>
                  </a:lnTo>
                  <a:lnTo>
                    <a:pt x="157683" y="21488"/>
                  </a:lnTo>
                  <a:lnTo>
                    <a:pt x="152184" y="20104"/>
                  </a:lnTo>
                  <a:lnTo>
                    <a:pt x="137807" y="20104"/>
                  </a:lnTo>
                  <a:lnTo>
                    <a:pt x="131813" y="21691"/>
                  </a:lnTo>
                  <a:lnTo>
                    <a:pt x="122770" y="28028"/>
                  </a:lnTo>
                  <a:lnTo>
                    <a:pt x="120650" y="31267"/>
                  </a:lnTo>
                  <a:lnTo>
                    <a:pt x="120561" y="34963"/>
                  </a:lnTo>
                  <a:lnTo>
                    <a:pt x="131241" y="34963"/>
                  </a:lnTo>
                  <a:lnTo>
                    <a:pt x="131241" y="32854"/>
                  </a:lnTo>
                  <a:lnTo>
                    <a:pt x="132473" y="31000"/>
                  </a:lnTo>
                  <a:lnTo>
                    <a:pt x="137401" y="27838"/>
                  </a:lnTo>
                  <a:lnTo>
                    <a:pt x="140677" y="27038"/>
                  </a:lnTo>
                  <a:lnTo>
                    <a:pt x="149059" y="27038"/>
                  </a:lnTo>
                  <a:lnTo>
                    <a:pt x="152336" y="27901"/>
                  </a:lnTo>
                  <a:lnTo>
                    <a:pt x="154559" y="29743"/>
                  </a:lnTo>
                  <a:lnTo>
                    <a:pt x="156781" y="31457"/>
                  </a:lnTo>
                  <a:lnTo>
                    <a:pt x="157924" y="33845"/>
                  </a:lnTo>
                  <a:lnTo>
                    <a:pt x="157924" y="40843"/>
                  </a:lnTo>
                  <a:lnTo>
                    <a:pt x="157924" y="46850"/>
                  </a:lnTo>
                  <a:lnTo>
                    <a:pt x="157924" y="57213"/>
                  </a:lnTo>
                  <a:lnTo>
                    <a:pt x="156781" y="59055"/>
                  </a:lnTo>
                  <a:lnTo>
                    <a:pt x="154724" y="60782"/>
                  </a:lnTo>
                  <a:lnTo>
                    <a:pt x="149059" y="63881"/>
                  </a:lnTo>
                  <a:lnTo>
                    <a:pt x="145770" y="64668"/>
                  </a:lnTo>
                  <a:lnTo>
                    <a:pt x="137972" y="64668"/>
                  </a:lnTo>
                  <a:lnTo>
                    <a:pt x="134937" y="63817"/>
                  </a:lnTo>
                  <a:lnTo>
                    <a:pt x="132956" y="62230"/>
                  </a:lnTo>
                  <a:lnTo>
                    <a:pt x="130987" y="60515"/>
                  </a:lnTo>
                  <a:lnTo>
                    <a:pt x="129921" y="58534"/>
                  </a:lnTo>
                  <a:lnTo>
                    <a:pt x="129921" y="50152"/>
                  </a:lnTo>
                  <a:lnTo>
                    <a:pt x="136004" y="47040"/>
                  </a:lnTo>
                  <a:lnTo>
                    <a:pt x="147993" y="46850"/>
                  </a:lnTo>
                  <a:lnTo>
                    <a:pt x="157924" y="46850"/>
                  </a:lnTo>
                  <a:lnTo>
                    <a:pt x="157924" y="40843"/>
                  </a:lnTo>
                  <a:lnTo>
                    <a:pt x="138709" y="40843"/>
                  </a:lnTo>
                  <a:lnTo>
                    <a:pt x="131889" y="42227"/>
                  </a:lnTo>
                  <a:lnTo>
                    <a:pt x="121793" y="47840"/>
                  </a:lnTo>
                  <a:lnTo>
                    <a:pt x="119240" y="51930"/>
                  </a:lnTo>
                  <a:lnTo>
                    <a:pt x="119240" y="61442"/>
                  </a:lnTo>
                  <a:lnTo>
                    <a:pt x="121132" y="64998"/>
                  </a:lnTo>
                  <a:lnTo>
                    <a:pt x="124993" y="67843"/>
                  </a:lnTo>
                  <a:lnTo>
                    <a:pt x="128854" y="70751"/>
                  </a:lnTo>
                  <a:lnTo>
                    <a:pt x="133946" y="72199"/>
                  </a:lnTo>
                  <a:lnTo>
                    <a:pt x="144208" y="72199"/>
                  </a:lnTo>
                  <a:lnTo>
                    <a:pt x="147574" y="71602"/>
                  </a:lnTo>
                  <a:lnTo>
                    <a:pt x="150622" y="70345"/>
                  </a:lnTo>
                  <a:lnTo>
                    <a:pt x="153657" y="69164"/>
                  </a:lnTo>
                  <a:lnTo>
                    <a:pt x="156121" y="67640"/>
                  </a:lnTo>
                  <a:lnTo>
                    <a:pt x="158089" y="65989"/>
                  </a:lnTo>
                  <a:lnTo>
                    <a:pt x="158419" y="68300"/>
                  </a:lnTo>
                  <a:lnTo>
                    <a:pt x="158915" y="70015"/>
                  </a:lnTo>
                  <a:lnTo>
                    <a:pt x="159651" y="71272"/>
                  </a:lnTo>
                  <a:lnTo>
                    <a:pt x="170738" y="71272"/>
                  </a:lnTo>
                  <a:close/>
                </a:path>
                <a:path w="527684" h="72389">
                  <a:moveTo>
                    <a:pt x="197002" y="0"/>
                  </a:moveTo>
                  <a:lnTo>
                    <a:pt x="186258" y="0"/>
                  </a:lnTo>
                  <a:lnTo>
                    <a:pt x="186258" y="71272"/>
                  </a:lnTo>
                  <a:lnTo>
                    <a:pt x="197002" y="71272"/>
                  </a:lnTo>
                  <a:lnTo>
                    <a:pt x="197002" y="0"/>
                  </a:lnTo>
                  <a:close/>
                </a:path>
                <a:path w="527684" h="72389">
                  <a:moveTo>
                    <a:pt x="263055" y="21031"/>
                  </a:moveTo>
                  <a:lnTo>
                    <a:pt x="252285" y="21031"/>
                  </a:lnTo>
                  <a:lnTo>
                    <a:pt x="252285" y="57607"/>
                  </a:lnTo>
                  <a:lnTo>
                    <a:pt x="249504" y="62496"/>
                  </a:lnTo>
                  <a:lnTo>
                    <a:pt x="244081" y="64871"/>
                  </a:lnTo>
                  <a:lnTo>
                    <a:pt x="233159" y="64871"/>
                  </a:lnTo>
                  <a:lnTo>
                    <a:pt x="230441" y="64147"/>
                  </a:lnTo>
                  <a:lnTo>
                    <a:pt x="225767" y="61036"/>
                  </a:lnTo>
                  <a:lnTo>
                    <a:pt x="224536" y="58064"/>
                  </a:lnTo>
                  <a:lnTo>
                    <a:pt x="224536" y="21031"/>
                  </a:lnTo>
                  <a:lnTo>
                    <a:pt x="213855" y="21031"/>
                  </a:lnTo>
                  <a:lnTo>
                    <a:pt x="213855" y="60121"/>
                  </a:lnTo>
                  <a:lnTo>
                    <a:pt x="215747" y="64935"/>
                  </a:lnTo>
                  <a:lnTo>
                    <a:pt x="223304" y="70751"/>
                  </a:lnTo>
                  <a:lnTo>
                    <a:pt x="228231" y="72199"/>
                  </a:lnTo>
                  <a:lnTo>
                    <a:pt x="242430" y="72199"/>
                  </a:lnTo>
                  <a:lnTo>
                    <a:pt x="248513" y="70218"/>
                  </a:lnTo>
                  <a:lnTo>
                    <a:pt x="252615" y="66255"/>
                  </a:lnTo>
                  <a:lnTo>
                    <a:pt x="252869" y="71272"/>
                  </a:lnTo>
                  <a:lnTo>
                    <a:pt x="263055" y="71272"/>
                  </a:lnTo>
                  <a:lnTo>
                    <a:pt x="263055" y="21031"/>
                  </a:lnTo>
                  <a:close/>
                </a:path>
                <a:path w="527684" h="72389">
                  <a:moveTo>
                    <a:pt x="328993" y="71272"/>
                  </a:moveTo>
                  <a:lnTo>
                    <a:pt x="328930" y="70345"/>
                  </a:lnTo>
                  <a:lnTo>
                    <a:pt x="327520" y="67779"/>
                  </a:lnTo>
                  <a:lnTo>
                    <a:pt x="327164" y="65989"/>
                  </a:lnTo>
                  <a:lnTo>
                    <a:pt x="326898" y="64668"/>
                  </a:lnTo>
                  <a:lnTo>
                    <a:pt x="326783" y="46850"/>
                  </a:lnTo>
                  <a:lnTo>
                    <a:pt x="326783" y="31267"/>
                  </a:lnTo>
                  <a:lnTo>
                    <a:pt x="324650" y="27101"/>
                  </a:lnTo>
                  <a:lnTo>
                    <a:pt x="320294" y="24269"/>
                  </a:lnTo>
                  <a:lnTo>
                    <a:pt x="315937" y="21488"/>
                  </a:lnTo>
                  <a:lnTo>
                    <a:pt x="310349" y="20104"/>
                  </a:lnTo>
                  <a:lnTo>
                    <a:pt x="296062" y="20104"/>
                  </a:lnTo>
                  <a:lnTo>
                    <a:pt x="289991" y="21691"/>
                  </a:lnTo>
                  <a:lnTo>
                    <a:pt x="285546" y="24866"/>
                  </a:lnTo>
                  <a:lnTo>
                    <a:pt x="281038" y="28028"/>
                  </a:lnTo>
                  <a:lnTo>
                    <a:pt x="278828" y="31267"/>
                  </a:lnTo>
                  <a:lnTo>
                    <a:pt x="278739" y="34963"/>
                  </a:lnTo>
                  <a:lnTo>
                    <a:pt x="289407" y="34963"/>
                  </a:lnTo>
                  <a:lnTo>
                    <a:pt x="289407" y="32854"/>
                  </a:lnTo>
                  <a:lnTo>
                    <a:pt x="290639" y="31000"/>
                  </a:lnTo>
                  <a:lnTo>
                    <a:pt x="293103" y="29413"/>
                  </a:lnTo>
                  <a:lnTo>
                    <a:pt x="295656" y="27838"/>
                  </a:lnTo>
                  <a:lnTo>
                    <a:pt x="298945" y="27038"/>
                  </a:lnTo>
                  <a:lnTo>
                    <a:pt x="307314" y="27038"/>
                  </a:lnTo>
                  <a:lnTo>
                    <a:pt x="310603" y="27901"/>
                  </a:lnTo>
                  <a:lnTo>
                    <a:pt x="312737" y="29743"/>
                  </a:lnTo>
                  <a:lnTo>
                    <a:pt x="314960" y="31457"/>
                  </a:lnTo>
                  <a:lnTo>
                    <a:pt x="316103" y="33845"/>
                  </a:lnTo>
                  <a:lnTo>
                    <a:pt x="316103" y="40843"/>
                  </a:lnTo>
                  <a:lnTo>
                    <a:pt x="316103" y="46850"/>
                  </a:lnTo>
                  <a:lnTo>
                    <a:pt x="316103" y="57213"/>
                  </a:lnTo>
                  <a:lnTo>
                    <a:pt x="314960" y="59055"/>
                  </a:lnTo>
                  <a:lnTo>
                    <a:pt x="312978" y="60782"/>
                  </a:lnTo>
                  <a:lnTo>
                    <a:pt x="307314" y="63881"/>
                  </a:lnTo>
                  <a:lnTo>
                    <a:pt x="303949" y="64668"/>
                  </a:lnTo>
                  <a:lnTo>
                    <a:pt x="296151" y="64668"/>
                  </a:lnTo>
                  <a:lnTo>
                    <a:pt x="293192" y="63817"/>
                  </a:lnTo>
                  <a:lnTo>
                    <a:pt x="291134" y="62230"/>
                  </a:lnTo>
                  <a:lnTo>
                    <a:pt x="289166" y="60515"/>
                  </a:lnTo>
                  <a:lnTo>
                    <a:pt x="288175" y="58534"/>
                  </a:lnTo>
                  <a:lnTo>
                    <a:pt x="288175" y="50152"/>
                  </a:lnTo>
                  <a:lnTo>
                    <a:pt x="294170" y="47040"/>
                  </a:lnTo>
                  <a:lnTo>
                    <a:pt x="306171" y="46850"/>
                  </a:lnTo>
                  <a:lnTo>
                    <a:pt x="316103" y="46850"/>
                  </a:lnTo>
                  <a:lnTo>
                    <a:pt x="316103" y="40843"/>
                  </a:lnTo>
                  <a:lnTo>
                    <a:pt x="296964" y="40843"/>
                  </a:lnTo>
                  <a:lnTo>
                    <a:pt x="290156" y="42227"/>
                  </a:lnTo>
                  <a:lnTo>
                    <a:pt x="285064" y="45059"/>
                  </a:lnTo>
                  <a:lnTo>
                    <a:pt x="279971" y="47840"/>
                  </a:lnTo>
                  <a:lnTo>
                    <a:pt x="277418" y="51930"/>
                  </a:lnTo>
                  <a:lnTo>
                    <a:pt x="277418" y="61442"/>
                  </a:lnTo>
                  <a:lnTo>
                    <a:pt x="279387" y="64998"/>
                  </a:lnTo>
                  <a:lnTo>
                    <a:pt x="287032" y="70751"/>
                  </a:lnTo>
                  <a:lnTo>
                    <a:pt x="292201" y="72199"/>
                  </a:lnTo>
                  <a:lnTo>
                    <a:pt x="302387" y="72199"/>
                  </a:lnTo>
                  <a:lnTo>
                    <a:pt x="305841" y="71602"/>
                  </a:lnTo>
                  <a:lnTo>
                    <a:pt x="308876" y="70345"/>
                  </a:lnTo>
                  <a:lnTo>
                    <a:pt x="311835" y="69164"/>
                  </a:lnTo>
                  <a:lnTo>
                    <a:pt x="314375" y="67640"/>
                  </a:lnTo>
                  <a:lnTo>
                    <a:pt x="316344" y="65989"/>
                  </a:lnTo>
                  <a:lnTo>
                    <a:pt x="316674" y="68300"/>
                  </a:lnTo>
                  <a:lnTo>
                    <a:pt x="317169" y="70015"/>
                  </a:lnTo>
                  <a:lnTo>
                    <a:pt x="317830" y="71272"/>
                  </a:lnTo>
                  <a:lnTo>
                    <a:pt x="328993" y="71272"/>
                  </a:lnTo>
                  <a:close/>
                </a:path>
                <a:path w="527684" h="72389">
                  <a:moveTo>
                    <a:pt x="370065" y="71272"/>
                  </a:moveTo>
                  <a:lnTo>
                    <a:pt x="369976" y="64274"/>
                  </a:lnTo>
                  <a:lnTo>
                    <a:pt x="366280" y="64808"/>
                  </a:lnTo>
                  <a:lnTo>
                    <a:pt x="363156" y="64808"/>
                  </a:lnTo>
                  <a:lnTo>
                    <a:pt x="361518" y="64477"/>
                  </a:lnTo>
                  <a:lnTo>
                    <a:pt x="358724" y="63017"/>
                  </a:lnTo>
                  <a:lnTo>
                    <a:pt x="358063" y="61366"/>
                  </a:lnTo>
                  <a:lnTo>
                    <a:pt x="358063" y="27635"/>
                  </a:lnTo>
                  <a:lnTo>
                    <a:pt x="369735" y="27635"/>
                  </a:lnTo>
                  <a:lnTo>
                    <a:pt x="369735" y="21031"/>
                  </a:lnTo>
                  <a:lnTo>
                    <a:pt x="358063" y="21031"/>
                  </a:lnTo>
                  <a:lnTo>
                    <a:pt x="358063" y="8813"/>
                  </a:lnTo>
                  <a:lnTo>
                    <a:pt x="347395" y="8813"/>
                  </a:lnTo>
                  <a:lnTo>
                    <a:pt x="347395" y="21031"/>
                  </a:lnTo>
                  <a:lnTo>
                    <a:pt x="335978" y="21031"/>
                  </a:lnTo>
                  <a:lnTo>
                    <a:pt x="335978" y="27635"/>
                  </a:lnTo>
                  <a:lnTo>
                    <a:pt x="347395" y="27635"/>
                  </a:lnTo>
                  <a:lnTo>
                    <a:pt x="347395" y="63817"/>
                  </a:lnTo>
                  <a:lnTo>
                    <a:pt x="348792" y="67310"/>
                  </a:lnTo>
                  <a:lnTo>
                    <a:pt x="354457" y="71208"/>
                  </a:lnTo>
                  <a:lnTo>
                    <a:pt x="357822" y="72199"/>
                  </a:lnTo>
                  <a:lnTo>
                    <a:pt x="364807" y="72199"/>
                  </a:lnTo>
                  <a:lnTo>
                    <a:pt x="367601" y="71869"/>
                  </a:lnTo>
                  <a:lnTo>
                    <a:pt x="370065" y="71272"/>
                  </a:lnTo>
                  <a:close/>
                </a:path>
                <a:path w="527684" h="72389">
                  <a:moveTo>
                    <a:pt x="393877" y="21031"/>
                  </a:moveTo>
                  <a:lnTo>
                    <a:pt x="383120" y="21031"/>
                  </a:lnTo>
                  <a:lnTo>
                    <a:pt x="383120" y="71272"/>
                  </a:lnTo>
                  <a:lnTo>
                    <a:pt x="393877" y="71272"/>
                  </a:lnTo>
                  <a:lnTo>
                    <a:pt x="393877" y="21031"/>
                  </a:lnTo>
                  <a:close/>
                </a:path>
                <a:path w="527684" h="72389">
                  <a:moveTo>
                    <a:pt x="394944" y="6311"/>
                  </a:moveTo>
                  <a:lnTo>
                    <a:pt x="394373" y="5181"/>
                  </a:lnTo>
                  <a:lnTo>
                    <a:pt x="393306" y="4191"/>
                  </a:lnTo>
                  <a:lnTo>
                    <a:pt x="392239" y="3276"/>
                  </a:lnTo>
                  <a:lnTo>
                    <a:pt x="390677" y="2743"/>
                  </a:lnTo>
                  <a:lnTo>
                    <a:pt x="386562" y="2743"/>
                  </a:lnTo>
                  <a:lnTo>
                    <a:pt x="384924" y="3276"/>
                  </a:lnTo>
                  <a:lnTo>
                    <a:pt x="383857" y="4191"/>
                  </a:lnTo>
                  <a:lnTo>
                    <a:pt x="382866" y="5181"/>
                  </a:lnTo>
                  <a:lnTo>
                    <a:pt x="382295" y="6311"/>
                  </a:lnTo>
                  <a:lnTo>
                    <a:pt x="382295" y="9080"/>
                  </a:lnTo>
                  <a:lnTo>
                    <a:pt x="382866" y="10198"/>
                  </a:lnTo>
                  <a:lnTo>
                    <a:pt x="384924" y="12115"/>
                  </a:lnTo>
                  <a:lnTo>
                    <a:pt x="386562" y="12585"/>
                  </a:lnTo>
                  <a:lnTo>
                    <a:pt x="390677" y="12585"/>
                  </a:lnTo>
                  <a:lnTo>
                    <a:pt x="392239" y="12115"/>
                  </a:lnTo>
                  <a:lnTo>
                    <a:pt x="393306" y="11125"/>
                  </a:lnTo>
                  <a:lnTo>
                    <a:pt x="394373" y="10198"/>
                  </a:lnTo>
                  <a:lnTo>
                    <a:pt x="394944" y="9080"/>
                  </a:lnTo>
                  <a:lnTo>
                    <a:pt x="394944" y="6311"/>
                  </a:lnTo>
                  <a:close/>
                </a:path>
                <a:path w="527684" h="72389">
                  <a:moveTo>
                    <a:pt x="464997" y="53975"/>
                  </a:moveTo>
                  <a:lnTo>
                    <a:pt x="464921" y="37998"/>
                  </a:lnTo>
                  <a:lnTo>
                    <a:pt x="462292" y="32054"/>
                  </a:lnTo>
                  <a:lnTo>
                    <a:pt x="457136" y="27178"/>
                  </a:lnTo>
                  <a:lnTo>
                    <a:pt x="454317" y="24511"/>
                  </a:lnTo>
                  <a:lnTo>
                    <a:pt x="454317" y="40703"/>
                  </a:lnTo>
                  <a:lnTo>
                    <a:pt x="454240" y="51803"/>
                  </a:lnTo>
                  <a:lnTo>
                    <a:pt x="452767" y="56159"/>
                  </a:lnTo>
                  <a:lnTo>
                    <a:pt x="449808" y="59715"/>
                  </a:lnTo>
                  <a:lnTo>
                    <a:pt x="446849" y="63347"/>
                  </a:lnTo>
                  <a:lnTo>
                    <a:pt x="442417" y="65138"/>
                  </a:lnTo>
                  <a:lnTo>
                    <a:pt x="430669" y="65138"/>
                  </a:lnTo>
                  <a:lnTo>
                    <a:pt x="426237" y="63284"/>
                  </a:lnTo>
                  <a:lnTo>
                    <a:pt x="420319" y="56019"/>
                  </a:lnTo>
                  <a:lnTo>
                    <a:pt x="418884" y="51803"/>
                  </a:lnTo>
                  <a:lnTo>
                    <a:pt x="418846" y="40703"/>
                  </a:lnTo>
                  <a:lnTo>
                    <a:pt x="420319" y="36410"/>
                  </a:lnTo>
                  <a:lnTo>
                    <a:pt x="426237" y="29019"/>
                  </a:lnTo>
                  <a:lnTo>
                    <a:pt x="430593" y="27178"/>
                  </a:lnTo>
                  <a:lnTo>
                    <a:pt x="442417" y="27178"/>
                  </a:lnTo>
                  <a:lnTo>
                    <a:pt x="446849" y="29019"/>
                  </a:lnTo>
                  <a:lnTo>
                    <a:pt x="449884" y="32715"/>
                  </a:lnTo>
                  <a:lnTo>
                    <a:pt x="452843" y="36410"/>
                  </a:lnTo>
                  <a:lnTo>
                    <a:pt x="454317" y="40703"/>
                  </a:lnTo>
                  <a:lnTo>
                    <a:pt x="454317" y="24511"/>
                  </a:lnTo>
                  <a:lnTo>
                    <a:pt x="452183" y="22479"/>
                  </a:lnTo>
                  <a:lnTo>
                    <a:pt x="445287" y="20104"/>
                  </a:lnTo>
                  <a:lnTo>
                    <a:pt x="427799" y="20104"/>
                  </a:lnTo>
                  <a:lnTo>
                    <a:pt x="420903" y="22555"/>
                  </a:lnTo>
                  <a:lnTo>
                    <a:pt x="410718" y="32321"/>
                  </a:lnTo>
                  <a:lnTo>
                    <a:pt x="408165" y="38392"/>
                  </a:lnTo>
                  <a:lnTo>
                    <a:pt x="408165" y="53975"/>
                  </a:lnTo>
                  <a:lnTo>
                    <a:pt x="410718" y="60045"/>
                  </a:lnTo>
                  <a:lnTo>
                    <a:pt x="415810" y="64871"/>
                  </a:lnTo>
                  <a:lnTo>
                    <a:pt x="420903" y="69761"/>
                  </a:lnTo>
                  <a:lnTo>
                    <a:pt x="427875" y="72199"/>
                  </a:lnTo>
                  <a:lnTo>
                    <a:pt x="445376" y="72199"/>
                  </a:lnTo>
                  <a:lnTo>
                    <a:pt x="452272" y="69761"/>
                  </a:lnTo>
                  <a:lnTo>
                    <a:pt x="457085" y="65138"/>
                  </a:lnTo>
                  <a:lnTo>
                    <a:pt x="462457" y="60045"/>
                  </a:lnTo>
                  <a:lnTo>
                    <a:pt x="464997" y="53975"/>
                  </a:lnTo>
                  <a:close/>
                </a:path>
                <a:path w="527684" h="72389">
                  <a:moveTo>
                    <a:pt x="527583" y="38125"/>
                  </a:moveTo>
                  <a:lnTo>
                    <a:pt x="527494" y="31597"/>
                  </a:lnTo>
                  <a:lnTo>
                    <a:pt x="525691" y="26974"/>
                  </a:lnTo>
                  <a:lnTo>
                    <a:pt x="518464" y="21488"/>
                  </a:lnTo>
                  <a:lnTo>
                    <a:pt x="513613" y="20104"/>
                  </a:lnTo>
                  <a:lnTo>
                    <a:pt x="499821" y="20104"/>
                  </a:lnTo>
                  <a:lnTo>
                    <a:pt x="493572" y="22479"/>
                  </a:lnTo>
                  <a:lnTo>
                    <a:pt x="488899" y="27305"/>
                  </a:lnTo>
                  <a:lnTo>
                    <a:pt x="488492" y="21031"/>
                  </a:lnTo>
                  <a:lnTo>
                    <a:pt x="478383" y="21031"/>
                  </a:lnTo>
                  <a:lnTo>
                    <a:pt x="478383" y="71272"/>
                  </a:lnTo>
                  <a:lnTo>
                    <a:pt x="489064" y="71272"/>
                  </a:lnTo>
                  <a:lnTo>
                    <a:pt x="489064" y="35356"/>
                  </a:lnTo>
                  <a:lnTo>
                    <a:pt x="490626" y="32981"/>
                  </a:lnTo>
                  <a:lnTo>
                    <a:pt x="492671" y="31064"/>
                  </a:lnTo>
                  <a:lnTo>
                    <a:pt x="497928" y="28092"/>
                  </a:lnTo>
                  <a:lnTo>
                    <a:pt x="500888" y="27368"/>
                  </a:lnTo>
                  <a:lnTo>
                    <a:pt x="504342" y="27368"/>
                  </a:lnTo>
                  <a:lnTo>
                    <a:pt x="508355" y="27368"/>
                  </a:lnTo>
                  <a:lnTo>
                    <a:pt x="511479" y="28155"/>
                  </a:lnTo>
                  <a:lnTo>
                    <a:pt x="513537" y="29883"/>
                  </a:lnTo>
                  <a:lnTo>
                    <a:pt x="515747" y="31534"/>
                  </a:lnTo>
                  <a:lnTo>
                    <a:pt x="516826" y="34302"/>
                  </a:lnTo>
                  <a:lnTo>
                    <a:pt x="516826" y="71272"/>
                  </a:lnTo>
                  <a:lnTo>
                    <a:pt x="527583" y="71272"/>
                  </a:lnTo>
                  <a:lnTo>
                    <a:pt x="527583" y="381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834580" y="3619737"/>
              <a:ext cx="825849" cy="96283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814085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808783" y="0"/>
                  </a:moveTo>
                  <a:lnTo>
                    <a:pt x="0" y="0"/>
                  </a:lnTo>
                  <a:lnTo>
                    <a:pt x="0" y="443490"/>
                  </a:lnTo>
                  <a:lnTo>
                    <a:pt x="808783" y="443490"/>
                  </a:lnTo>
                  <a:lnTo>
                    <a:pt x="808783" y="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814085" y="4130545"/>
              <a:ext cx="808990" cy="443865"/>
            </a:xfrm>
            <a:custGeom>
              <a:avLst/>
              <a:gdLst/>
              <a:ahLst/>
              <a:cxnLst/>
              <a:rect l="l" t="t" r="r" b="b"/>
              <a:pathLst>
                <a:path w="808989" h="443864">
                  <a:moveTo>
                    <a:pt x="0" y="443490"/>
                  </a:moveTo>
                  <a:lnTo>
                    <a:pt x="808783" y="443490"/>
                  </a:lnTo>
                  <a:lnTo>
                    <a:pt x="808783" y="0"/>
                  </a:lnTo>
                  <a:lnTo>
                    <a:pt x="0" y="0"/>
                  </a:lnTo>
                  <a:lnTo>
                    <a:pt x="0" y="443490"/>
                  </a:lnTo>
                  <a:close/>
                </a:path>
              </a:pathLst>
            </a:custGeom>
            <a:ln w="16732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30601" y="4248806"/>
              <a:ext cx="228640" cy="6846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2986544" y="4358741"/>
              <a:ext cx="511175" cy="69850"/>
            </a:xfrm>
            <a:custGeom>
              <a:avLst/>
              <a:gdLst/>
              <a:ahLst/>
              <a:cxnLst/>
              <a:rect l="l" t="t" r="r" b="b"/>
              <a:pathLst>
                <a:path w="511175" h="69850">
                  <a:moveTo>
                    <a:pt x="52971" y="38823"/>
                  </a:moveTo>
                  <a:lnTo>
                    <a:pt x="52920" y="34798"/>
                  </a:lnTo>
                  <a:lnTo>
                    <a:pt x="50914" y="29121"/>
                  </a:lnTo>
                  <a:lnTo>
                    <a:pt x="46812" y="24434"/>
                  </a:lnTo>
                  <a:lnTo>
                    <a:pt x="42710" y="19735"/>
                  </a:lnTo>
                  <a:lnTo>
                    <a:pt x="42291" y="19583"/>
                  </a:lnTo>
                  <a:lnTo>
                    <a:pt x="42291" y="38823"/>
                  </a:lnTo>
                  <a:lnTo>
                    <a:pt x="11087" y="38823"/>
                  </a:lnTo>
                  <a:lnTo>
                    <a:pt x="23075" y="24434"/>
                  </a:lnTo>
                  <a:lnTo>
                    <a:pt x="32766" y="24434"/>
                  </a:lnTo>
                  <a:lnTo>
                    <a:pt x="42291" y="38823"/>
                  </a:lnTo>
                  <a:lnTo>
                    <a:pt x="42291" y="19583"/>
                  </a:lnTo>
                  <a:lnTo>
                    <a:pt x="36220" y="17360"/>
                  </a:lnTo>
                  <a:lnTo>
                    <a:pt x="22580" y="17360"/>
                  </a:lnTo>
                  <a:lnTo>
                    <a:pt x="18148" y="18415"/>
                  </a:lnTo>
                  <a:lnTo>
                    <a:pt x="9855" y="22453"/>
                  </a:lnTo>
                  <a:lnTo>
                    <a:pt x="6489" y="25349"/>
                  </a:lnTo>
                  <a:lnTo>
                    <a:pt x="3860" y="29248"/>
                  </a:lnTo>
                  <a:lnTo>
                    <a:pt x="1231" y="33083"/>
                  </a:lnTo>
                  <a:lnTo>
                    <a:pt x="0" y="37769"/>
                  </a:lnTo>
                  <a:lnTo>
                    <a:pt x="0" y="52222"/>
                  </a:lnTo>
                  <a:lnTo>
                    <a:pt x="2540" y="58039"/>
                  </a:lnTo>
                  <a:lnTo>
                    <a:pt x="7797" y="62585"/>
                  </a:lnTo>
                  <a:lnTo>
                    <a:pt x="12979" y="67144"/>
                  </a:lnTo>
                  <a:lnTo>
                    <a:pt x="19951" y="69456"/>
                  </a:lnTo>
                  <a:lnTo>
                    <a:pt x="34823" y="69456"/>
                  </a:lnTo>
                  <a:lnTo>
                    <a:pt x="39751" y="68465"/>
                  </a:lnTo>
                  <a:lnTo>
                    <a:pt x="43522" y="66484"/>
                  </a:lnTo>
                  <a:lnTo>
                    <a:pt x="47218" y="64439"/>
                  </a:lnTo>
                  <a:lnTo>
                    <a:pt x="49758" y="62458"/>
                  </a:lnTo>
                  <a:lnTo>
                    <a:pt x="50101" y="62191"/>
                  </a:lnTo>
                  <a:lnTo>
                    <a:pt x="52146" y="59753"/>
                  </a:lnTo>
                  <a:lnTo>
                    <a:pt x="45669" y="55587"/>
                  </a:lnTo>
                  <a:lnTo>
                    <a:pt x="43688" y="57708"/>
                  </a:lnTo>
                  <a:lnTo>
                    <a:pt x="41478" y="59359"/>
                  </a:lnTo>
                  <a:lnTo>
                    <a:pt x="38849" y="60540"/>
                  </a:lnTo>
                  <a:lnTo>
                    <a:pt x="36220" y="61798"/>
                  </a:lnTo>
                  <a:lnTo>
                    <a:pt x="33020" y="62458"/>
                  </a:lnTo>
                  <a:lnTo>
                    <a:pt x="23571" y="62458"/>
                  </a:lnTo>
                  <a:lnTo>
                    <a:pt x="19050" y="60807"/>
                  </a:lnTo>
                  <a:lnTo>
                    <a:pt x="15773" y="57569"/>
                  </a:lnTo>
                  <a:lnTo>
                    <a:pt x="12560" y="54343"/>
                  </a:lnTo>
                  <a:lnTo>
                    <a:pt x="10845" y="50444"/>
                  </a:lnTo>
                  <a:lnTo>
                    <a:pt x="10680" y="45821"/>
                  </a:lnTo>
                  <a:lnTo>
                    <a:pt x="52971" y="45821"/>
                  </a:lnTo>
                  <a:lnTo>
                    <a:pt x="52971" y="38823"/>
                  </a:lnTo>
                  <a:close/>
                </a:path>
                <a:path w="511175" h="69850">
                  <a:moveTo>
                    <a:pt x="113334" y="68529"/>
                  </a:moveTo>
                  <a:lnTo>
                    <a:pt x="92227" y="43053"/>
                  </a:lnTo>
                  <a:lnTo>
                    <a:pt x="112674" y="18288"/>
                  </a:lnTo>
                  <a:lnTo>
                    <a:pt x="100190" y="18288"/>
                  </a:lnTo>
                  <a:lnTo>
                    <a:pt x="86309" y="36576"/>
                  </a:lnTo>
                  <a:lnTo>
                    <a:pt x="72682" y="18288"/>
                  </a:lnTo>
                  <a:lnTo>
                    <a:pt x="60363" y="18288"/>
                  </a:lnTo>
                  <a:lnTo>
                    <a:pt x="80733" y="43053"/>
                  </a:lnTo>
                  <a:lnTo>
                    <a:pt x="59702" y="68529"/>
                  </a:lnTo>
                  <a:lnTo>
                    <a:pt x="72110" y="68529"/>
                  </a:lnTo>
                  <a:lnTo>
                    <a:pt x="86563" y="49644"/>
                  </a:lnTo>
                  <a:lnTo>
                    <a:pt x="101015" y="68529"/>
                  </a:lnTo>
                  <a:lnTo>
                    <a:pt x="113334" y="68529"/>
                  </a:lnTo>
                  <a:close/>
                </a:path>
                <a:path w="511175" h="69850">
                  <a:moveTo>
                    <a:pt x="150533" y="68529"/>
                  </a:moveTo>
                  <a:lnTo>
                    <a:pt x="150456" y="61531"/>
                  </a:lnTo>
                  <a:lnTo>
                    <a:pt x="146761" y="62064"/>
                  </a:lnTo>
                  <a:lnTo>
                    <a:pt x="143637" y="62064"/>
                  </a:lnTo>
                  <a:lnTo>
                    <a:pt x="141998" y="61734"/>
                  </a:lnTo>
                  <a:lnTo>
                    <a:pt x="139280" y="60274"/>
                  </a:lnTo>
                  <a:lnTo>
                    <a:pt x="138544" y="58623"/>
                  </a:lnTo>
                  <a:lnTo>
                    <a:pt x="138544" y="24892"/>
                  </a:lnTo>
                  <a:lnTo>
                    <a:pt x="150215" y="24892"/>
                  </a:lnTo>
                  <a:lnTo>
                    <a:pt x="150215" y="18288"/>
                  </a:lnTo>
                  <a:lnTo>
                    <a:pt x="138544" y="18288"/>
                  </a:lnTo>
                  <a:lnTo>
                    <a:pt x="138544" y="6070"/>
                  </a:lnTo>
                  <a:lnTo>
                    <a:pt x="127876" y="6070"/>
                  </a:lnTo>
                  <a:lnTo>
                    <a:pt x="127876" y="18288"/>
                  </a:lnTo>
                  <a:lnTo>
                    <a:pt x="116459" y="18288"/>
                  </a:lnTo>
                  <a:lnTo>
                    <a:pt x="116459" y="24892"/>
                  </a:lnTo>
                  <a:lnTo>
                    <a:pt x="127876" y="24892"/>
                  </a:lnTo>
                  <a:lnTo>
                    <a:pt x="127876" y="61074"/>
                  </a:lnTo>
                  <a:lnTo>
                    <a:pt x="129273" y="64566"/>
                  </a:lnTo>
                  <a:lnTo>
                    <a:pt x="134937" y="68465"/>
                  </a:lnTo>
                  <a:lnTo>
                    <a:pt x="138303" y="69456"/>
                  </a:lnTo>
                  <a:lnTo>
                    <a:pt x="145364" y="69456"/>
                  </a:lnTo>
                  <a:lnTo>
                    <a:pt x="148069" y="69126"/>
                  </a:lnTo>
                  <a:lnTo>
                    <a:pt x="150533" y="68529"/>
                  </a:lnTo>
                  <a:close/>
                </a:path>
                <a:path w="511175" h="69850">
                  <a:moveTo>
                    <a:pt x="192913" y="18021"/>
                  </a:moveTo>
                  <a:lnTo>
                    <a:pt x="191770" y="17564"/>
                  </a:lnTo>
                  <a:lnTo>
                    <a:pt x="190207" y="17360"/>
                  </a:lnTo>
                  <a:lnTo>
                    <a:pt x="181749" y="17360"/>
                  </a:lnTo>
                  <a:lnTo>
                    <a:pt x="176822" y="19608"/>
                  </a:lnTo>
                  <a:lnTo>
                    <a:pt x="173367" y="24028"/>
                  </a:lnTo>
                  <a:lnTo>
                    <a:pt x="173126" y="18288"/>
                  </a:lnTo>
                  <a:lnTo>
                    <a:pt x="162775" y="18288"/>
                  </a:lnTo>
                  <a:lnTo>
                    <a:pt x="162775" y="68529"/>
                  </a:lnTo>
                  <a:lnTo>
                    <a:pt x="173456" y="68529"/>
                  </a:lnTo>
                  <a:lnTo>
                    <a:pt x="173456" y="32880"/>
                  </a:lnTo>
                  <a:lnTo>
                    <a:pt x="175996" y="28054"/>
                  </a:lnTo>
                  <a:lnTo>
                    <a:pt x="180682" y="25615"/>
                  </a:lnTo>
                  <a:lnTo>
                    <a:pt x="187655" y="25615"/>
                  </a:lnTo>
                  <a:lnTo>
                    <a:pt x="189547" y="25615"/>
                  </a:lnTo>
                  <a:lnTo>
                    <a:pt x="191274" y="25742"/>
                  </a:lnTo>
                  <a:lnTo>
                    <a:pt x="192913" y="26009"/>
                  </a:lnTo>
                  <a:lnTo>
                    <a:pt x="192913" y="18021"/>
                  </a:lnTo>
                  <a:close/>
                </a:path>
                <a:path w="511175" h="69850">
                  <a:moveTo>
                    <a:pt x="250164" y="68529"/>
                  </a:moveTo>
                  <a:lnTo>
                    <a:pt x="250088" y="67602"/>
                  </a:lnTo>
                  <a:lnTo>
                    <a:pt x="248793" y="65100"/>
                  </a:lnTo>
                  <a:lnTo>
                    <a:pt x="248729" y="64897"/>
                  </a:lnTo>
                  <a:lnTo>
                    <a:pt x="248412" y="63246"/>
                  </a:lnTo>
                  <a:lnTo>
                    <a:pt x="248145" y="61925"/>
                  </a:lnTo>
                  <a:lnTo>
                    <a:pt x="248018" y="44107"/>
                  </a:lnTo>
                  <a:lnTo>
                    <a:pt x="248018" y="28524"/>
                  </a:lnTo>
                  <a:lnTo>
                    <a:pt x="245808" y="24358"/>
                  </a:lnTo>
                  <a:lnTo>
                    <a:pt x="241452" y="21526"/>
                  </a:lnTo>
                  <a:lnTo>
                    <a:pt x="237096" y="18745"/>
                  </a:lnTo>
                  <a:lnTo>
                    <a:pt x="231597" y="17360"/>
                  </a:lnTo>
                  <a:lnTo>
                    <a:pt x="217220" y="17360"/>
                  </a:lnTo>
                  <a:lnTo>
                    <a:pt x="211226" y="18948"/>
                  </a:lnTo>
                  <a:lnTo>
                    <a:pt x="202196" y="25285"/>
                  </a:lnTo>
                  <a:lnTo>
                    <a:pt x="200063" y="28524"/>
                  </a:lnTo>
                  <a:lnTo>
                    <a:pt x="199974" y="32219"/>
                  </a:lnTo>
                  <a:lnTo>
                    <a:pt x="210654" y="32219"/>
                  </a:lnTo>
                  <a:lnTo>
                    <a:pt x="210654" y="30111"/>
                  </a:lnTo>
                  <a:lnTo>
                    <a:pt x="211886" y="28257"/>
                  </a:lnTo>
                  <a:lnTo>
                    <a:pt x="216814" y="25095"/>
                  </a:lnTo>
                  <a:lnTo>
                    <a:pt x="220103" y="24295"/>
                  </a:lnTo>
                  <a:lnTo>
                    <a:pt x="228473" y="24295"/>
                  </a:lnTo>
                  <a:lnTo>
                    <a:pt x="231762" y="25158"/>
                  </a:lnTo>
                  <a:lnTo>
                    <a:pt x="233984" y="27000"/>
                  </a:lnTo>
                  <a:lnTo>
                    <a:pt x="236194" y="28714"/>
                  </a:lnTo>
                  <a:lnTo>
                    <a:pt x="237350" y="31102"/>
                  </a:lnTo>
                  <a:lnTo>
                    <a:pt x="237350" y="38100"/>
                  </a:lnTo>
                  <a:lnTo>
                    <a:pt x="237350" y="44107"/>
                  </a:lnTo>
                  <a:lnTo>
                    <a:pt x="237350" y="54470"/>
                  </a:lnTo>
                  <a:lnTo>
                    <a:pt x="236194" y="56311"/>
                  </a:lnTo>
                  <a:lnTo>
                    <a:pt x="234149" y="58039"/>
                  </a:lnTo>
                  <a:lnTo>
                    <a:pt x="231355" y="59613"/>
                  </a:lnTo>
                  <a:lnTo>
                    <a:pt x="228473" y="61137"/>
                  </a:lnTo>
                  <a:lnTo>
                    <a:pt x="225196" y="61925"/>
                  </a:lnTo>
                  <a:lnTo>
                    <a:pt x="217385" y="61925"/>
                  </a:lnTo>
                  <a:lnTo>
                    <a:pt x="214350" y="61074"/>
                  </a:lnTo>
                  <a:lnTo>
                    <a:pt x="212382" y="59486"/>
                  </a:lnTo>
                  <a:lnTo>
                    <a:pt x="210413" y="57772"/>
                  </a:lnTo>
                  <a:lnTo>
                    <a:pt x="209423" y="55791"/>
                  </a:lnTo>
                  <a:lnTo>
                    <a:pt x="209423" y="47409"/>
                  </a:lnTo>
                  <a:lnTo>
                    <a:pt x="215417" y="44297"/>
                  </a:lnTo>
                  <a:lnTo>
                    <a:pt x="227406" y="44107"/>
                  </a:lnTo>
                  <a:lnTo>
                    <a:pt x="237350" y="44107"/>
                  </a:lnTo>
                  <a:lnTo>
                    <a:pt x="237350" y="38100"/>
                  </a:lnTo>
                  <a:lnTo>
                    <a:pt x="218211" y="38100"/>
                  </a:lnTo>
                  <a:lnTo>
                    <a:pt x="211315" y="39484"/>
                  </a:lnTo>
                  <a:lnTo>
                    <a:pt x="206298" y="42316"/>
                  </a:lnTo>
                  <a:lnTo>
                    <a:pt x="201206" y="45097"/>
                  </a:lnTo>
                  <a:lnTo>
                    <a:pt x="198666" y="49187"/>
                  </a:lnTo>
                  <a:lnTo>
                    <a:pt x="198666" y="58699"/>
                  </a:lnTo>
                  <a:lnTo>
                    <a:pt x="200558" y="62255"/>
                  </a:lnTo>
                  <a:lnTo>
                    <a:pt x="204419" y="65100"/>
                  </a:lnTo>
                  <a:lnTo>
                    <a:pt x="208280" y="68008"/>
                  </a:lnTo>
                  <a:lnTo>
                    <a:pt x="213360" y="69456"/>
                  </a:lnTo>
                  <a:lnTo>
                    <a:pt x="223634" y="69456"/>
                  </a:lnTo>
                  <a:lnTo>
                    <a:pt x="227076" y="68859"/>
                  </a:lnTo>
                  <a:lnTo>
                    <a:pt x="230035" y="67602"/>
                  </a:lnTo>
                  <a:lnTo>
                    <a:pt x="233070" y="66421"/>
                  </a:lnTo>
                  <a:lnTo>
                    <a:pt x="235534" y="64897"/>
                  </a:lnTo>
                  <a:lnTo>
                    <a:pt x="237591" y="63246"/>
                  </a:lnTo>
                  <a:lnTo>
                    <a:pt x="237845" y="65557"/>
                  </a:lnTo>
                  <a:lnTo>
                    <a:pt x="238328" y="67271"/>
                  </a:lnTo>
                  <a:lnTo>
                    <a:pt x="239077" y="68529"/>
                  </a:lnTo>
                  <a:lnTo>
                    <a:pt x="250164" y="68529"/>
                  </a:lnTo>
                  <a:close/>
                </a:path>
                <a:path w="511175" h="69850">
                  <a:moveTo>
                    <a:pt x="314706" y="35585"/>
                  </a:moveTo>
                  <a:lnTo>
                    <a:pt x="314375" y="30365"/>
                  </a:lnTo>
                  <a:lnTo>
                    <a:pt x="312000" y="26073"/>
                  </a:lnTo>
                  <a:lnTo>
                    <a:pt x="303047" y="19151"/>
                  </a:lnTo>
                  <a:lnTo>
                    <a:pt x="297129" y="17360"/>
                  </a:lnTo>
                  <a:lnTo>
                    <a:pt x="280377" y="17360"/>
                  </a:lnTo>
                  <a:lnTo>
                    <a:pt x="273405" y="19875"/>
                  </a:lnTo>
                  <a:lnTo>
                    <a:pt x="264287" y="29845"/>
                  </a:lnTo>
                  <a:lnTo>
                    <a:pt x="262064" y="35648"/>
                  </a:lnTo>
                  <a:lnTo>
                    <a:pt x="262064" y="51104"/>
                  </a:lnTo>
                  <a:lnTo>
                    <a:pt x="264287" y="56972"/>
                  </a:lnTo>
                  <a:lnTo>
                    <a:pt x="273405" y="66941"/>
                  </a:lnTo>
                  <a:lnTo>
                    <a:pt x="280377" y="69456"/>
                  </a:lnTo>
                  <a:lnTo>
                    <a:pt x="296392" y="69456"/>
                  </a:lnTo>
                  <a:lnTo>
                    <a:pt x="302145" y="67741"/>
                  </a:lnTo>
                  <a:lnTo>
                    <a:pt x="311835" y="61074"/>
                  </a:lnTo>
                  <a:lnTo>
                    <a:pt x="314375" y="57111"/>
                  </a:lnTo>
                  <a:lnTo>
                    <a:pt x="314706" y="52616"/>
                  </a:lnTo>
                  <a:lnTo>
                    <a:pt x="304520" y="52616"/>
                  </a:lnTo>
                  <a:lnTo>
                    <a:pt x="304279" y="55460"/>
                  </a:lnTo>
                  <a:lnTo>
                    <a:pt x="302641" y="57835"/>
                  </a:lnTo>
                  <a:lnTo>
                    <a:pt x="296964" y="61468"/>
                  </a:lnTo>
                  <a:lnTo>
                    <a:pt x="293598" y="62395"/>
                  </a:lnTo>
                  <a:lnTo>
                    <a:pt x="289826" y="62395"/>
                  </a:lnTo>
                  <a:lnTo>
                    <a:pt x="285394" y="62395"/>
                  </a:lnTo>
                  <a:lnTo>
                    <a:pt x="272745" y="47332"/>
                  </a:lnTo>
                  <a:lnTo>
                    <a:pt x="272745" y="39547"/>
                  </a:lnTo>
                  <a:lnTo>
                    <a:pt x="285394" y="24434"/>
                  </a:lnTo>
                  <a:lnTo>
                    <a:pt x="294093" y="24434"/>
                  </a:lnTo>
                  <a:lnTo>
                    <a:pt x="297548" y="25488"/>
                  </a:lnTo>
                  <a:lnTo>
                    <a:pt x="302806" y="29845"/>
                  </a:lnTo>
                  <a:lnTo>
                    <a:pt x="304279" y="32486"/>
                  </a:lnTo>
                  <a:lnTo>
                    <a:pt x="304520" y="35585"/>
                  </a:lnTo>
                  <a:lnTo>
                    <a:pt x="314706" y="35585"/>
                  </a:lnTo>
                  <a:close/>
                </a:path>
                <a:path w="511175" h="69850">
                  <a:moveTo>
                    <a:pt x="353148" y="68529"/>
                  </a:moveTo>
                  <a:lnTo>
                    <a:pt x="353060" y="61531"/>
                  </a:lnTo>
                  <a:lnTo>
                    <a:pt x="349364" y="62064"/>
                  </a:lnTo>
                  <a:lnTo>
                    <a:pt x="346252" y="62064"/>
                  </a:lnTo>
                  <a:lnTo>
                    <a:pt x="344601" y="61734"/>
                  </a:lnTo>
                  <a:lnTo>
                    <a:pt x="341896" y="60274"/>
                  </a:lnTo>
                  <a:lnTo>
                    <a:pt x="341160" y="58623"/>
                  </a:lnTo>
                  <a:lnTo>
                    <a:pt x="341160" y="24892"/>
                  </a:lnTo>
                  <a:lnTo>
                    <a:pt x="352818" y="24892"/>
                  </a:lnTo>
                  <a:lnTo>
                    <a:pt x="352818" y="18288"/>
                  </a:lnTo>
                  <a:lnTo>
                    <a:pt x="341160" y="18288"/>
                  </a:lnTo>
                  <a:lnTo>
                    <a:pt x="341160" y="6070"/>
                  </a:lnTo>
                  <a:lnTo>
                    <a:pt x="330479" y="6070"/>
                  </a:lnTo>
                  <a:lnTo>
                    <a:pt x="330479" y="18288"/>
                  </a:lnTo>
                  <a:lnTo>
                    <a:pt x="319062" y="18288"/>
                  </a:lnTo>
                  <a:lnTo>
                    <a:pt x="319062" y="24892"/>
                  </a:lnTo>
                  <a:lnTo>
                    <a:pt x="330479" y="24892"/>
                  </a:lnTo>
                  <a:lnTo>
                    <a:pt x="330479" y="61074"/>
                  </a:lnTo>
                  <a:lnTo>
                    <a:pt x="331876" y="64566"/>
                  </a:lnTo>
                  <a:lnTo>
                    <a:pt x="337540" y="68465"/>
                  </a:lnTo>
                  <a:lnTo>
                    <a:pt x="340906" y="69456"/>
                  </a:lnTo>
                  <a:lnTo>
                    <a:pt x="347967" y="69456"/>
                  </a:lnTo>
                  <a:lnTo>
                    <a:pt x="350685" y="69126"/>
                  </a:lnTo>
                  <a:lnTo>
                    <a:pt x="353148" y="68529"/>
                  </a:lnTo>
                  <a:close/>
                </a:path>
                <a:path w="511175" h="69850">
                  <a:moveTo>
                    <a:pt x="376961" y="18288"/>
                  </a:moveTo>
                  <a:lnTo>
                    <a:pt x="366204" y="18288"/>
                  </a:lnTo>
                  <a:lnTo>
                    <a:pt x="366204" y="68529"/>
                  </a:lnTo>
                  <a:lnTo>
                    <a:pt x="376961" y="68529"/>
                  </a:lnTo>
                  <a:lnTo>
                    <a:pt x="376961" y="18288"/>
                  </a:lnTo>
                  <a:close/>
                </a:path>
                <a:path w="511175" h="69850">
                  <a:moveTo>
                    <a:pt x="378028" y="3568"/>
                  </a:moveTo>
                  <a:lnTo>
                    <a:pt x="377456" y="2438"/>
                  </a:lnTo>
                  <a:lnTo>
                    <a:pt x="376389" y="1447"/>
                  </a:lnTo>
                  <a:lnTo>
                    <a:pt x="375323" y="533"/>
                  </a:lnTo>
                  <a:lnTo>
                    <a:pt x="373761" y="0"/>
                  </a:lnTo>
                  <a:lnTo>
                    <a:pt x="369658" y="0"/>
                  </a:lnTo>
                  <a:lnTo>
                    <a:pt x="368007" y="533"/>
                  </a:lnTo>
                  <a:lnTo>
                    <a:pt x="366941" y="1447"/>
                  </a:lnTo>
                  <a:lnTo>
                    <a:pt x="365963" y="2438"/>
                  </a:lnTo>
                  <a:lnTo>
                    <a:pt x="365379" y="3568"/>
                  </a:lnTo>
                  <a:lnTo>
                    <a:pt x="365379" y="6337"/>
                  </a:lnTo>
                  <a:lnTo>
                    <a:pt x="365963" y="7454"/>
                  </a:lnTo>
                  <a:lnTo>
                    <a:pt x="368007" y="9372"/>
                  </a:lnTo>
                  <a:lnTo>
                    <a:pt x="369658" y="9842"/>
                  </a:lnTo>
                  <a:lnTo>
                    <a:pt x="373761" y="9842"/>
                  </a:lnTo>
                  <a:lnTo>
                    <a:pt x="375323" y="9372"/>
                  </a:lnTo>
                  <a:lnTo>
                    <a:pt x="376389" y="8382"/>
                  </a:lnTo>
                  <a:lnTo>
                    <a:pt x="377456" y="7454"/>
                  </a:lnTo>
                  <a:lnTo>
                    <a:pt x="378028" y="6337"/>
                  </a:lnTo>
                  <a:lnTo>
                    <a:pt x="378028" y="3568"/>
                  </a:lnTo>
                  <a:close/>
                </a:path>
                <a:path w="511175" h="69850">
                  <a:moveTo>
                    <a:pt x="448081" y="51231"/>
                  </a:moveTo>
                  <a:lnTo>
                    <a:pt x="448005" y="35255"/>
                  </a:lnTo>
                  <a:lnTo>
                    <a:pt x="445376" y="29311"/>
                  </a:lnTo>
                  <a:lnTo>
                    <a:pt x="440220" y="24434"/>
                  </a:lnTo>
                  <a:lnTo>
                    <a:pt x="437413" y="21780"/>
                  </a:lnTo>
                  <a:lnTo>
                    <a:pt x="437413" y="37960"/>
                  </a:lnTo>
                  <a:lnTo>
                    <a:pt x="437324" y="49060"/>
                  </a:lnTo>
                  <a:lnTo>
                    <a:pt x="435851" y="53416"/>
                  </a:lnTo>
                  <a:lnTo>
                    <a:pt x="432892" y="56972"/>
                  </a:lnTo>
                  <a:lnTo>
                    <a:pt x="429933" y="60604"/>
                  </a:lnTo>
                  <a:lnTo>
                    <a:pt x="425500" y="62395"/>
                  </a:lnTo>
                  <a:lnTo>
                    <a:pt x="413753" y="62395"/>
                  </a:lnTo>
                  <a:lnTo>
                    <a:pt x="409321" y="60540"/>
                  </a:lnTo>
                  <a:lnTo>
                    <a:pt x="403402" y="53276"/>
                  </a:lnTo>
                  <a:lnTo>
                    <a:pt x="401967" y="49060"/>
                  </a:lnTo>
                  <a:lnTo>
                    <a:pt x="401929" y="37960"/>
                  </a:lnTo>
                  <a:lnTo>
                    <a:pt x="403402" y="33667"/>
                  </a:lnTo>
                  <a:lnTo>
                    <a:pt x="409321" y="26276"/>
                  </a:lnTo>
                  <a:lnTo>
                    <a:pt x="413753" y="24434"/>
                  </a:lnTo>
                  <a:lnTo>
                    <a:pt x="425500" y="24434"/>
                  </a:lnTo>
                  <a:lnTo>
                    <a:pt x="430022" y="26276"/>
                  </a:lnTo>
                  <a:lnTo>
                    <a:pt x="435927" y="33667"/>
                  </a:lnTo>
                  <a:lnTo>
                    <a:pt x="437413" y="37960"/>
                  </a:lnTo>
                  <a:lnTo>
                    <a:pt x="437413" y="21780"/>
                  </a:lnTo>
                  <a:lnTo>
                    <a:pt x="435267" y="19735"/>
                  </a:lnTo>
                  <a:lnTo>
                    <a:pt x="428371" y="17360"/>
                  </a:lnTo>
                  <a:lnTo>
                    <a:pt x="410883" y="17360"/>
                  </a:lnTo>
                  <a:lnTo>
                    <a:pt x="403987" y="19812"/>
                  </a:lnTo>
                  <a:lnTo>
                    <a:pt x="393801" y="29578"/>
                  </a:lnTo>
                  <a:lnTo>
                    <a:pt x="391248" y="35648"/>
                  </a:lnTo>
                  <a:lnTo>
                    <a:pt x="391248" y="51231"/>
                  </a:lnTo>
                  <a:lnTo>
                    <a:pt x="393801" y="57302"/>
                  </a:lnTo>
                  <a:lnTo>
                    <a:pt x="398894" y="62128"/>
                  </a:lnTo>
                  <a:lnTo>
                    <a:pt x="403987" y="67017"/>
                  </a:lnTo>
                  <a:lnTo>
                    <a:pt x="410959" y="69456"/>
                  </a:lnTo>
                  <a:lnTo>
                    <a:pt x="428459" y="69456"/>
                  </a:lnTo>
                  <a:lnTo>
                    <a:pt x="435356" y="67017"/>
                  </a:lnTo>
                  <a:lnTo>
                    <a:pt x="440169" y="62395"/>
                  </a:lnTo>
                  <a:lnTo>
                    <a:pt x="445541" y="57302"/>
                  </a:lnTo>
                  <a:lnTo>
                    <a:pt x="448081" y="51231"/>
                  </a:lnTo>
                  <a:close/>
                </a:path>
                <a:path w="511175" h="69850">
                  <a:moveTo>
                    <a:pt x="510667" y="35382"/>
                  </a:moveTo>
                  <a:lnTo>
                    <a:pt x="510578" y="28854"/>
                  </a:lnTo>
                  <a:lnTo>
                    <a:pt x="508774" y="24231"/>
                  </a:lnTo>
                  <a:lnTo>
                    <a:pt x="501548" y="18745"/>
                  </a:lnTo>
                  <a:lnTo>
                    <a:pt x="496697" y="17360"/>
                  </a:lnTo>
                  <a:lnTo>
                    <a:pt x="482904" y="17360"/>
                  </a:lnTo>
                  <a:lnTo>
                    <a:pt x="476669" y="19735"/>
                  </a:lnTo>
                  <a:lnTo>
                    <a:pt x="471982" y="24561"/>
                  </a:lnTo>
                  <a:lnTo>
                    <a:pt x="471652" y="18288"/>
                  </a:lnTo>
                  <a:lnTo>
                    <a:pt x="461556" y="18288"/>
                  </a:lnTo>
                  <a:lnTo>
                    <a:pt x="461556" y="68529"/>
                  </a:lnTo>
                  <a:lnTo>
                    <a:pt x="472224" y="68529"/>
                  </a:lnTo>
                  <a:lnTo>
                    <a:pt x="472224" y="32613"/>
                  </a:lnTo>
                  <a:lnTo>
                    <a:pt x="473710" y="30238"/>
                  </a:lnTo>
                  <a:lnTo>
                    <a:pt x="475754" y="28321"/>
                  </a:lnTo>
                  <a:lnTo>
                    <a:pt x="481012" y="25349"/>
                  </a:lnTo>
                  <a:lnTo>
                    <a:pt x="483971" y="24625"/>
                  </a:lnTo>
                  <a:lnTo>
                    <a:pt x="487426" y="24625"/>
                  </a:lnTo>
                  <a:lnTo>
                    <a:pt x="491451" y="24625"/>
                  </a:lnTo>
                  <a:lnTo>
                    <a:pt x="494563" y="25412"/>
                  </a:lnTo>
                  <a:lnTo>
                    <a:pt x="498843" y="28790"/>
                  </a:lnTo>
                  <a:lnTo>
                    <a:pt x="499910" y="31559"/>
                  </a:lnTo>
                  <a:lnTo>
                    <a:pt x="499910" y="68529"/>
                  </a:lnTo>
                  <a:lnTo>
                    <a:pt x="510667" y="68529"/>
                  </a:lnTo>
                  <a:lnTo>
                    <a:pt x="510667" y="353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409490" y="3613399"/>
              <a:ext cx="85411" cy="16314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043205" y="3785257"/>
              <a:ext cx="808990" cy="947419"/>
            </a:xfrm>
            <a:custGeom>
              <a:avLst/>
              <a:gdLst/>
              <a:ahLst/>
              <a:cxnLst/>
              <a:rect l="l" t="t" r="r" b="b"/>
              <a:pathLst>
                <a:path w="808990" h="947420">
                  <a:moveTo>
                    <a:pt x="808791" y="0"/>
                  </a:moveTo>
                  <a:lnTo>
                    <a:pt x="0" y="0"/>
                  </a:lnTo>
                  <a:lnTo>
                    <a:pt x="0" y="947168"/>
                  </a:lnTo>
                  <a:lnTo>
                    <a:pt x="808791" y="947168"/>
                  </a:lnTo>
                  <a:lnTo>
                    <a:pt x="808791" y="0"/>
                  </a:lnTo>
                  <a:close/>
                </a:path>
              </a:pathLst>
            </a:custGeom>
            <a:solidFill>
              <a:srgbClr val="DF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043205" y="3785257"/>
              <a:ext cx="808990" cy="947419"/>
            </a:xfrm>
            <a:custGeom>
              <a:avLst/>
              <a:gdLst/>
              <a:ahLst/>
              <a:cxnLst/>
              <a:rect l="l" t="t" r="r" b="b"/>
              <a:pathLst>
                <a:path w="808990" h="947420">
                  <a:moveTo>
                    <a:pt x="0" y="947168"/>
                  </a:moveTo>
                  <a:lnTo>
                    <a:pt x="808791" y="947168"/>
                  </a:lnTo>
                  <a:lnTo>
                    <a:pt x="808791" y="0"/>
                  </a:lnTo>
                  <a:lnTo>
                    <a:pt x="0" y="0"/>
                  </a:lnTo>
                  <a:lnTo>
                    <a:pt x="0" y="947168"/>
                  </a:lnTo>
                  <a:close/>
                </a:path>
              </a:pathLst>
            </a:custGeom>
            <a:ln w="18073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183642" y="4160731"/>
              <a:ext cx="168360" cy="6945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398814" y="4157958"/>
              <a:ext cx="310498" cy="7222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261662" y="4271650"/>
              <a:ext cx="368749" cy="8827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038226" y="5657581"/>
              <a:ext cx="818086" cy="45345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120325" y="5654438"/>
              <a:ext cx="1297808" cy="460000"/>
            </a:xfrm>
            <a:prstGeom prst="rect">
              <a:avLst/>
            </a:prstGeom>
          </p:spPr>
        </p:pic>
      </p:grpSp>
      <p:sp>
        <p:nvSpPr>
          <p:cNvPr id="114" name="object 114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812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ML</a:t>
            </a:r>
            <a:r>
              <a:rPr spc="-120" dirty="0"/>
              <a:t> </a:t>
            </a:r>
            <a:r>
              <a:rPr dirty="0"/>
              <a:t>Ops</a:t>
            </a:r>
            <a:r>
              <a:rPr spc="-35" dirty="0"/>
              <a:t> </a:t>
            </a:r>
            <a:r>
              <a:rPr spc="-5" dirty="0"/>
              <a:t>pipeline</a:t>
            </a:r>
            <a:r>
              <a:rPr spc="10" dirty="0"/>
              <a:t> </a:t>
            </a:r>
            <a:r>
              <a:rPr dirty="0"/>
              <a:t>automation</a:t>
            </a:r>
          </a:p>
        </p:txBody>
      </p:sp>
      <p:sp>
        <p:nvSpPr>
          <p:cNvPr id="115" name="object 1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6399"/>
            <a:ext cx="12192000" cy="1373505"/>
            <a:chOff x="0" y="5486399"/>
            <a:chExt cx="12192000" cy="1373505"/>
          </a:xfrm>
        </p:grpSpPr>
        <p:sp>
          <p:nvSpPr>
            <p:cNvPr id="3" name="object 3"/>
            <p:cNvSpPr/>
            <p:nvPr/>
          </p:nvSpPr>
          <p:spPr>
            <a:xfrm>
              <a:off x="0" y="6400800"/>
              <a:ext cx="12192000" cy="459105"/>
            </a:xfrm>
            <a:custGeom>
              <a:avLst/>
              <a:gdLst/>
              <a:ahLst/>
              <a:cxnLst/>
              <a:rect l="l" t="t" r="r" b="b"/>
              <a:pathLst>
                <a:path w="12192000" h="459104">
                  <a:moveTo>
                    <a:pt x="12192000" y="0"/>
                  </a:moveTo>
                  <a:lnTo>
                    <a:pt x="0" y="0"/>
                  </a:lnTo>
                  <a:lnTo>
                    <a:pt x="0" y="458723"/>
                  </a:lnTo>
                  <a:lnTo>
                    <a:pt x="12192000" y="45872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78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6204" y="6481572"/>
              <a:ext cx="1178052" cy="2956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86399"/>
              <a:ext cx="761999" cy="137159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76322" y="5519165"/>
              <a:ext cx="9387840" cy="0"/>
            </a:xfrm>
            <a:custGeom>
              <a:avLst/>
              <a:gdLst/>
              <a:ahLst/>
              <a:cxnLst/>
              <a:rect l="l" t="t" r="r" b="b"/>
              <a:pathLst>
                <a:path w="9387840">
                  <a:moveTo>
                    <a:pt x="0" y="0"/>
                  </a:moveTo>
                  <a:lnTo>
                    <a:pt x="9387840" y="0"/>
                  </a:lnTo>
                </a:path>
              </a:pathLst>
            </a:custGeom>
            <a:ln w="25400">
              <a:solidFill>
                <a:srgbClr val="C5CE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7340" y="207975"/>
            <a:ext cx="40722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Stages</a:t>
            </a:r>
            <a:r>
              <a:rPr sz="2400" dirty="0">
                <a:solidFill>
                  <a:srgbClr val="1C1C1C"/>
                </a:solidFill>
                <a:latin typeface="Arial MT"/>
                <a:cs typeface="Arial MT"/>
              </a:rPr>
              <a:t> of</a:t>
            </a:r>
            <a:r>
              <a:rPr sz="2400" spc="-1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Artificial</a:t>
            </a:r>
            <a:r>
              <a:rPr sz="24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1C1C1C"/>
                </a:solidFill>
                <a:latin typeface="Arial MT"/>
                <a:cs typeface="Arial MT"/>
              </a:rPr>
              <a:t>Intelligence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9361" y="1070610"/>
            <a:ext cx="11734800" cy="0"/>
          </a:xfrm>
          <a:custGeom>
            <a:avLst/>
            <a:gdLst/>
            <a:ahLst/>
            <a:cxnLst/>
            <a:rect l="l" t="t" r="r" b="b"/>
            <a:pathLst>
              <a:path w="11734800">
                <a:moveTo>
                  <a:pt x="0" y="0"/>
                </a:moveTo>
                <a:lnTo>
                  <a:pt x="11734800" y="0"/>
                </a:lnTo>
              </a:path>
            </a:pathLst>
          </a:custGeom>
          <a:ln w="25400">
            <a:solidFill>
              <a:srgbClr val="678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9402" y="1111122"/>
            <a:ext cx="1978025" cy="1019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910"/>
              </a:lnSpc>
              <a:spcBef>
                <a:spcPts val="105"/>
              </a:spcBef>
            </a:pP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ANI</a:t>
            </a:r>
            <a:r>
              <a:rPr sz="35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ts val="3910"/>
              </a:lnSpc>
            </a:pP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Narr</a:t>
            </a:r>
            <a:r>
              <a:rPr sz="3500" spc="-15" dirty="0">
                <a:solidFill>
                  <a:srgbClr val="1C1C1C"/>
                </a:solidFill>
                <a:latin typeface="Arial MT"/>
                <a:cs typeface="Arial MT"/>
              </a:rPr>
              <a:t>o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w</a:t>
            </a:r>
            <a:r>
              <a:rPr sz="3500" spc="-19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AI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6285" y="1106246"/>
            <a:ext cx="213741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l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s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kno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w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n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“W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e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k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”</a:t>
            </a:r>
            <a:r>
              <a:rPr sz="15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I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76322" y="1619250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96285" y="1656334"/>
            <a:ext cx="42576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Capable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5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handling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singular</a:t>
            </a:r>
            <a:r>
              <a:rPr sz="15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tasks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or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limited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tasks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6322" y="2169414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96285" y="2205990"/>
            <a:ext cx="74714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Tasks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where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narrow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intelligence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succeed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as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language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translation,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image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recognition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etc.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9361" y="2705354"/>
            <a:ext cx="11734800" cy="53340"/>
            <a:chOff x="229361" y="2705354"/>
            <a:chExt cx="11734800" cy="53340"/>
          </a:xfrm>
        </p:grpSpPr>
        <p:sp>
          <p:nvSpPr>
            <p:cNvPr id="16" name="object 16"/>
            <p:cNvSpPr/>
            <p:nvPr/>
          </p:nvSpPr>
          <p:spPr>
            <a:xfrm>
              <a:off x="2576322" y="2718054"/>
              <a:ext cx="9387840" cy="0"/>
            </a:xfrm>
            <a:custGeom>
              <a:avLst/>
              <a:gdLst/>
              <a:ahLst/>
              <a:cxnLst/>
              <a:rect l="l" t="t" r="r" b="b"/>
              <a:pathLst>
                <a:path w="9387840">
                  <a:moveTo>
                    <a:pt x="0" y="0"/>
                  </a:moveTo>
                  <a:lnTo>
                    <a:pt x="9387840" y="0"/>
                  </a:lnTo>
                </a:path>
              </a:pathLst>
            </a:custGeom>
            <a:ln w="25400">
              <a:solidFill>
                <a:srgbClr val="C5CE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9361" y="2745486"/>
              <a:ext cx="11734800" cy="0"/>
            </a:xfrm>
            <a:custGeom>
              <a:avLst/>
              <a:gdLst/>
              <a:ahLst/>
              <a:cxnLst/>
              <a:rect l="l" t="t" r="r" b="b"/>
              <a:pathLst>
                <a:path w="11734800">
                  <a:moveTo>
                    <a:pt x="0" y="0"/>
                  </a:moveTo>
                  <a:lnTo>
                    <a:pt x="11734800" y="0"/>
                  </a:lnTo>
                </a:path>
              </a:pathLst>
            </a:custGeom>
            <a:ln w="25400">
              <a:solidFill>
                <a:srgbClr val="E6B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9402" y="2786252"/>
            <a:ext cx="1605915" cy="148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910"/>
              </a:lnSpc>
              <a:spcBef>
                <a:spcPts val="105"/>
              </a:spcBef>
            </a:pP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AGI</a:t>
            </a:r>
            <a:r>
              <a:rPr sz="3500" spc="-6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endParaRPr sz="3500">
              <a:latin typeface="Arial MT"/>
              <a:cs typeface="Arial MT"/>
            </a:endParaRPr>
          </a:p>
          <a:p>
            <a:pPr marL="12700" marR="5080">
              <a:lnSpc>
                <a:spcPts val="3620"/>
              </a:lnSpc>
              <a:spcBef>
                <a:spcPts val="315"/>
              </a:spcBef>
            </a:pP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Ge</a:t>
            </a:r>
            <a:r>
              <a:rPr sz="3500" spc="-15" dirty="0">
                <a:solidFill>
                  <a:srgbClr val="1C1C1C"/>
                </a:solidFill>
                <a:latin typeface="Arial MT"/>
                <a:cs typeface="Arial MT"/>
              </a:rPr>
              <a:t>n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er</a:t>
            </a:r>
            <a:r>
              <a:rPr sz="3500" spc="-15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l  AI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96285" y="2781680"/>
            <a:ext cx="22142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Al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s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kno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w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n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“St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r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ong”</a:t>
            </a:r>
            <a:r>
              <a:rPr sz="1500" spc="-11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I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76322" y="3294126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96285" y="3331590"/>
            <a:ext cx="8167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spc="-9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form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15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r>
              <a:rPr sz="15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5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simulates</a:t>
            </a:r>
            <a:r>
              <a:rPr sz="15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human</a:t>
            </a:r>
            <a:r>
              <a:rPr sz="15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cognitive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systems by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 completing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different</a:t>
            </a:r>
            <a:r>
              <a:rPr sz="15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tasks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76322" y="3844290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96285" y="3881120"/>
            <a:ext cx="683958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Systems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learn,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execute,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reason,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more</a:t>
            </a:r>
            <a:r>
              <a:rPr sz="15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but</a:t>
            </a:r>
            <a:r>
              <a:rPr sz="15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do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not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experience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consciousness.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9361" y="4380229"/>
            <a:ext cx="11734800" cy="51435"/>
            <a:chOff x="229361" y="4380229"/>
            <a:chExt cx="11734800" cy="51435"/>
          </a:xfrm>
        </p:grpSpPr>
        <p:sp>
          <p:nvSpPr>
            <p:cNvPr id="25" name="object 25"/>
            <p:cNvSpPr/>
            <p:nvPr/>
          </p:nvSpPr>
          <p:spPr>
            <a:xfrm>
              <a:off x="2576322" y="4392929"/>
              <a:ext cx="9387840" cy="0"/>
            </a:xfrm>
            <a:custGeom>
              <a:avLst/>
              <a:gdLst/>
              <a:ahLst/>
              <a:cxnLst/>
              <a:rect l="l" t="t" r="r" b="b"/>
              <a:pathLst>
                <a:path w="9387840">
                  <a:moveTo>
                    <a:pt x="0" y="0"/>
                  </a:moveTo>
                  <a:lnTo>
                    <a:pt x="9387840" y="0"/>
                  </a:lnTo>
                </a:path>
              </a:pathLst>
            </a:custGeom>
            <a:ln w="25400">
              <a:solidFill>
                <a:srgbClr val="C5CE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9361" y="4418837"/>
              <a:ext cx="11734800" cy="0"/>
            </a:xfrm>
            <a:custGeom>
              <a:avLst/>
              <a:gdLst/>
              <a:ahLst/>
              <a:cxnLst/>
              <a:rect l="l" t="t" r="r" b="b"/>
              <a:pathLst>
                <a:path w="11734800">
                  <a:moveTo>
                    <a:pt x="0" y="0"/>
                  </a:moveTo>
                  <a:lnTo>
                    <a:pt x="11734800" y="0"/>
                  </a:lnTo>
                </a:path>
              </a:pathLst>
            </a:custGeom>
            <a:ln w="25400">
              <a:solidFill>
                <a:srgbClr val="BB43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49402" y="4461509"/>
            <a:ext cx="1731010" cy="1019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910"/>
              </a:lnSpc>
              <a:spcBef>
                <a:spcPts val="100"/>
              </a:spcBef>
            </a:pP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ASI</a:t>
            </a:r>
            <a:r>
              <a:rPr sz="3500" spc="-5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-</a:t>
            </a:r>
            <a:endParaRPr sz="3500">
              <a:latin typeface="Arial MT"/>
              <a:cs typeface="Arial MT"/>
            </a:endParaRPr>
          </a:p>
          <a:p>
            <a:pPr marL="12700">
              <a:lnSpc>
                <a:spcPts val="3910"/>
              </a:lnSpc>
            </a:pP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Super</a:t>
            </a:r>
            <a:r>
              <a:rPr sz="3500" spc="-204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1C1C1C"/>
                </a:solidFill>
                <a:latin typeface="Arial MT"/>
                <a:cs typeface="Arial MT"/>
              </a:rPr>
              <a:t>AI</a:t>
            </a:r>
            <a:endParaRPr sz="35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6285" y="4456938"/>
            <a:ext cx="24511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Machines</a:t>
            </a:r>
            <a:r>
              <a:rPr sz="1500" spc="-7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become</a:t>
            </a:r>
            <a:r>
              <a:rPr sz="1500" spc="-7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“Sentient”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76322" y="4969002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796285" y="5006162"/>
            <a:ext cx="34677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Most</a:t>
            </a:r>
            <a:r>
              <a:rPr sz="15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advanced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form</a:t>
            </a:r>
            <a:r>
              <a:rPr sz="15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machine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learning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96285" y="5556300"/>
            <a:ext cx="9114155" cy="4508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359"/>
              </a:spcBef>
            </a:pP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Systems</a:t>
            </a:r>
            <a:r>
              <a:rPr sz="15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programmed</a:t>
            </a:r>
            <a:r>
              <a:rPr sz="15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in</a:t>
            </a:r>
            <a:r>
              <a:rPr sz="15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way</a:t>
            </a:r>
            <a:r>
              <a:rPr sz="1500" spc="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its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decision-making</a:t>
            </a:r>
            <a:r>
              <a:rPr sz="15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ability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15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ability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15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mimic</a:t>
            </a:r>
            <a:r>
              <a:rPr sz="15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human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intelligence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is</a:t>
            </a:r>
            <a:r>
              <a:rPr sz="1500" spc="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10" dirty="0">
                <a:solidFill>
                  <a:srgbClr val="1C1C1C"/>
                </a:solidFill>
                <a:latin typeface="Arial MT"/>
                <a:cs typeface="Arial MT"/>
              </a:rPr>
              <a:t>way </a:t>
            </a:r>
            <a:r>
              <a:rPr sz="1500" spc="-40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better</a:t>
            </a:r>
            <a:r>
              <a:rPr sz="15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1C1C1C"/>
                </a:solidFill>
                <a:latin typeface="Arial MT"/>
                <a:cs typeface="Arial MT"/>
              </a:rPr>
              <a:t>than</a:t>
            </a:r>
            <a:r>
              <a:rPr sz="15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1C1C1C"/>
                </a:solidFill>
                <a:latin typeface="Arial MT"/>
                <a:cs typeface="Arial MT"/>
              </a:rPr>
              <a:t>humans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76322" y="6067805"/>
            <a:ext cx="9387840" cy="0"/>
          </a:xfrm>
          <a:custGeom>
            <a:avLst/>
            <a:gdLst/>
            <a:ahLst/>
            <a:cxnLst/>
            <a:rect l="l" t="t" r="r" b="b"/>
            <a:pathLst>
              <a:path w="9387840">
                <a:moveTo>
                  <a:pt x="0" y="0"/>
                </a:moveTo>
                <a:lnTo>
                  <a:pt x="9387840" y="0"/>
                </a:lnTo>
              </a:path>
            </a:pathLst>
          </a:custGeom>
          <a:ln w="25400">
            <a:solidFill>
              <a:srgbClr val="C5CE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3566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Monitoring</a:t>
            </a:r>
            <a:r>
              <a:rPr spc="15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5" dirty="0"/>
              <a:t>Maintenance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92453"/>
            <a:ext cx="11431270" cy="4845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65532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Monitor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performance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deployed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model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make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necessary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updates</a:t>
            </a:r>
            <a:r>
              <a:rPr sz="20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ensure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it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continues</a:t>
            </a:r>
            <a:r>
              <a:rPr sz="2000" spc="-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perform</a:t>
            </a:r>
            <a:r>
              <a:rPr sz="2000" spc="-4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well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over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time.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2900">
              <a:latin typeface="Arial MT"/>
              <a:cs typeface="Arial MT"/>
            </a:endParaRPr>
          </a:p>
          <a:p>
            <a:pPr marL="239395" marR="290830" indent="-227329">
              <a:lnSpc>
                <a:spcPct val="100000"/>
              </a:lnSpc>
              <a:buClr>
                <a:srgbClr val="0080B0"/>
              </a:buClr>
              <a:buChar char="•"/>
              <a:tabLst>
                <a:tab pos="239395" algn="l"/>
                <a:tab pos="240029" algn="l"/>
              </a:tabLst>
            </a:pP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As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serving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changes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over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time,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its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properties</a:t>
            </a:r>
            <a:r>
              <a:rPr sz="2000" spc="-3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start</a:t>
            </a:r>
            <a:r>
              <a:rPr sz="20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deviate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from</a:t>
            </a:r>
            <a:r>
              <a:rPr sz="2000" spc="-2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the properties</a:t>
            </a:r>
            <a:r>
              <a:rPr sz="2000" spc="-5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data</a:t>
            </a:r>
            <a:r>
              <a:rPr sz="2000" spc="-1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that </a:t>
            </a:r>
            <a:r>
              <a:rPr sz="2000" spc="-54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was used for training and evaluating the model. This leads to model </a:t>
            </a:r>
            <a:r>
              <a:rPr sz="2000" spc="-5" dirty="0">
                <a:solidFill>
                  <a:srgbClr val="1C1C1C"/>
                </a:solidFill>
                <a:latin typeface="Arial MT"/>
                <a:cs typeface="Arial MT"/>
              </a:rPr>
              <a:t>effective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performance </a:t>
            </a:r>
            <a:r>
              <a:rPr sz="2000" spc="5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1C1C1C"/>
                </a:solidFill>
                <a:latin typeface="Arial MT"/>
                <a:cs typeface="Arial MT"/>
              </a:rPr>
              <a:t>degradation.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850">
              <a:latin typeface="Arial MT"/>
              <a:cs typeface="Arial MT"/>
            </a:endParaRPr>
          </a:p>
          <a:p>
            <a:pPr marL="239395" marR="5080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In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addition, changes </a:t>
            </a:r>
            <a:r>
              <a:rPr sz="1800" spc="80" dirty="0">
                <a:solidFill>
                  <a:srgbClr val="393E42"/>
                </a:solidFill>
                <a:latin typeface="Roboto"/>
                <a:cs typeface="Roboto"/>
              </a:rPr>
              <a:t>oí eííoís 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in 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upstíeam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systems 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that </a:t>
            </a:r>
            <a:r>
              <a:rPr sz="1800" spc="15" dirty="0">
                <a:solidFill>
                  <a:srgbClr val="393E42"/>
                </a:solidFill>
                <a:latin typeface="Roboto"/>
                <a:cs typeface="Roboto"/>
              </a:rPr>
              <a:t>píoduce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the 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píediction </a:t>
            </a:r>
            <a:r>
              <a:rPr sz="1800" spc="10" dirty="0">
                <a:solidFill>
                  <a:srgbClr val="393E42"/>
                </a:solidFill>
                <a:latin typeface="Roboto"/>
                <a:cs typeface="Roboto"/>
              </a:rPr>
              <a:t>íequests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might 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lead to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changes </a:t>
            </a:r>
            <a:r>
              <a:rPr sz="1800" spc="-434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to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the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25" dirty="0">
                <a:solidFill>
                  <a:srgbClr val="393E42"/>
                </a:solidFill>
                <a:latin typeface="Roboto"/>
                <a:cs typeface="Roboto"/>
              </a:rPr>
              <a:t>píopeíties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93E42"/>
                </a:solidFill>
                <a:latin typeface="Roboto"/>
                <a:cs typeface="Roboto"/>
              </a:rPr>
              <a:t>of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the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seíving</a:t>
            </a:r>
            <a:r>
              <a:rPr sz="1800" spc="1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data,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and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consequently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93E42"/>
                </a:solidFill>
                <a:latin typeface="Roboto"/>
                <a:cs typeface="Roboto"/>
              </a:rPr>
              <a:t>píoduce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bad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píedictions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45" dirty="0">
                <a:solidFill>
                  <a:srgbClr val="393E42"/>
                </a:solidFill>
                <a:latin typeface="Roboto"/>
                <a:cs typeface="Roboto"/>
              </a:rPr>
              <a:t>fíom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the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model.</a:t>
            </a:r>
            <a:endParaRPr sz="1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2750">
              <a:latin typeface="Roboto"/>
              <a:cs typeface="Roboto"/>
            </a:endParaRPr>
          </a:p>
          <a:p>
            <a:pPr marL="239395" marR="48895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Effectiveness </a:t>
            </a:r>
            <a:r>
              <a:rPr sz="1800" spc="30" dirty="0">
                <a:solidFill>
                  <a:srgbClr val="393E42"/>
                </a:solidFill>
                <a:latin typeface="Roboto"/>
                <a:cs typeface="Roboto"/>
              </a:rPr>
              <a:t>peífoímance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monitoíing 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aims to 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detect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model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decay.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Model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decay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is 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usually 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defined 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in </a:t>
            </a:r>
            <a:r>
              <a:rPr sz="1800" spc="25" dirty="0">
                <a:solidFill>
                  <a:srgbClr val="393E42"/>
                </a:solidFill>
                <a:latin typeface="Roboto"/>
                <a:cs typeface="Roboto"/>
              </a:rPr>
              <a:t>teíms </a:t>
            </a:r>
            <a:r>
              <a:rPr sz="1800" spc="15" dirty="0">
                <a:solidFill>
                  <a:srgbClr val="393E42"/>
                </a:solidFill>
                <a:latin typeface="Roboto"/>
                <a:cs typeface="Roboto"/>
              </a:rPr>
              <a:t>of </a:t>
            </a:r>
            <a:r>
              <a:rPr sz="1800" spc="-434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data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and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concept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20" dirty="0">
                <a:solidFill>
                  <a:srgbClr val="393E42"/>
                </a:solidFill>
                <a:latin typeface="Roboto"/>
                <a:cs typeface="Roboto"/>
              </a:rPr>
              <a:t>díift.</a:t>
            </a:r>
            <a:endParaRPr sz="1800">
              <a:latin typeface="Roboto"/>
              <a:cs typeface="Roboto"/>
            </a:endParaRPr>
          </a:p>
          <a:p>
            <a:pPr marL="922655" marR="207010" indent="-300990">
              <a:lnSpc>
                <a:spcPct val="100000"/>
              </a:lnSpc>
              <a:spcBef>
                <a:spcPts val="430"/>
              </a:spcBef>
              <a:tabLst>
                <a:tab pos="922655" algn="l"/>
              </a:tabLst>
            </a:pPr>
            <a:r>
              <a:rPr sz="1800" spc="-5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1800" i="1" spc="-50" dirty="0">
                <a:solidFill>
                  <a:srgbClr val="393E42"/>
                </a:solidFill>
                <a:latin typeface="Roboto"/>
                <a:cs typeface="Roboto"/>
              </a:rPr>
              <a:t>Data</a:t>
            </a:r>
            <a:r>
              <a:rPr sz="1800" i="1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i="1" spc="5" dirty="0">
                <a:solidFill>
                  <a:srgbClr val="393E42"/>
                </a:solidFill>
                <a:latin typeface="Roboto"/>
                <a:cs typeface="Roboto"/>
              </a:rPr>
              <a:t>díift</a:t>
            </a:r>
            <a:r>
              <a:rPr sz="1800" i="1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393E42"/>
                </a:solidFill>
                <a:latin typeface="Roboto"/>
                <a:cs typeface="Roboto"/>
              </a:rPr>
              <a:t>descíibes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10" dirty="0">
                <a:solidFill>
                  <a:srgbClr val="393E42"/>
                </a:solidFill>
                <a:latin typeface="Roboto"/>
                <a:cs typeface="Roboto"/>
              </a:rPr>
              <a:t>gíowing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skew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between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the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dataset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that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 was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used 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to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 tíain,</a:t>
            </a:r>
            <a:r>
              <a:rPr sz="1800" spc="1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tune,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and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evaluate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the </a:t>
            </a:r>
            <a:r>
              <a:rPr sz="1800" spc="-434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model</a:t>
            </a:r>
            <a:r>
              <a:rPr sz="1800" spc="-3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and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the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píoduction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data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 that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model</a:t>
            </a:r>
            <a:r>
              <a:rPr sz="1800" spc="-3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93E42"/>
                </a:solidFill>
                <a:latin typeface="Roboto"/>
                <a:cs typeface="Roboto"/>
              </a:rPr>
              <a:t>íeceives</a:t>
            </a:r>
            <a:r>
              <a:rPr sz="1800" spc="-3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60" dirty="0">
                <a:solidFill>
                  <a:srgbClr val="393E42"/>
                </a:solidFill>
                <a:latin typeface="Roboto"/>
                <a:cs typeface="Roboto"/>
              </a:rPr>
              <a:t>foí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scoíing.</a:t>
            </a:r>
            <a:endParaRPr sz="1800">
              <a:latin typeface="Roboto"/>
              <a:cs typeface="Roboto"/>
            </a:endParaRPr>
          </a:p>
          <a:p>
            <a:pPr marL="622300">
              <a:lnSpc>
                <a:spcPct val="100000"/>
              </a:lnSpc>
              <a:spcBef>
                <a:spcPts val="434"/>
              </a:spcBef>
              <a:tabLst>
                <a:tab pos="922655" algn="l"/>
              </a:tabLst>
            </a:pPr>
            <a:r>
              <a:rPr sz="1800" dirty="0">
                <a:solidFill>
                  <a:srgbClr val="0080B0"/>
                </a:solidFill>
                <a:latin typeface="Arial MT"/>
                <a:cs typeface="Arial MT"/>
              </a:rPr>
              <a:t>»	</a:t>
            </a:r>
            <a:r>
              <a:rPr sz="1800" i="1" spc="-35" dirty="0">
                <a:solidFill>
                  <a:srgbClr val="393E42"/>
                </a:solidFill>
                <a:latin typeface="Roboto"/>
                <a:cs typeface="Roboto"/>
              </a:rPr>
              <a:t>Concept</a:t>
            </a:r>
            <a:r>
              <a:rPr sz="1800" i="1" spc="-1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i="1" spc="5" dirty="0">
                <a:solidFill>
                  <a:srgbClr val="393E42"/>
                </a:solidFill>
                <a:latin typeface="Roboto"/>
                <a:cs typeface="Roboto"/>
              </a:rPr>
              <a:t>díift</a:t>
            </a:r>
            <a:r>
              <a:rPr sz="1800" i="1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is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an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20" dirty="0">
                <a:solidFill>
                  <a:srgbClr val="393E42"/>
                </a:solidFill>
                <a:latin typeface="Roboto"/>
                <a:cs typeface="Roboto"/>
              </a:rPr>
              <a:t>evolving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íelationship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5" dirty="0">
                <a:solidFill>
                  <a:srgbClr val="393E42"/>
                </a:solidFill>
                <a:latin typeface="Roboto"/>
                <a:cs typeface="Roboto"/>
              </a:rPr>
              <a:t>between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the </a:t>
            </a:r>
            <a:r>
              <a:rPr sz="1800" spc="-25" dirty="0">
                <a:solidFill>
                  <a:srgbClr val="393E42"/>
                </a:solidFill>
                <a:latin typeface="Roboto"/>
                <a:cs typeface="Roboto"/>
              </a:rPr>
              <a:t>input</a:t>
            </a:r>
            <a:r>
              <a:rPr sz="180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25" dirty="0">
                <a:solidFill>
                  <a:srgbClr val="393E42"/>
                </a:solidFill>
                <a:latin typeface="Roboto"/>
                <a:cs typeface="Roboto"/>
              </a:rPr>
              <a:t>píedictoís</a:t>
            </a:r>
            <a:r>
              <a:rPr sz="1800" spc="-3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and</a:t>
            </a:r>
            <a:r>
              <a:rPr sz="1800" spc="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the</a:t>
            </a:r>
            <a:r>
              <a:rPr sz="1800" spc="-10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15" dirty="0">
                <a:solidFill>
                  <a:srgbClr val="393E42"/>
                </a:solidFill>
                <a:latin typeface="Roboto"/>
                <a:cs typeface="Roboto"/>
              </a:rPr>
              <a:t>taíget</a:t>
            </a:r>
            <a:r>
              <a:rPr sz="1800" spc="-15" dirty="0">
                <a:solidFill>
                  <a:srgbClr val="393E42"/>
                </a:solidFill>
                <a:latin typeface="Roboto"/>
                <a:cs typeface="Roboto"/>
              </a:rPr>
              <a:t> </a:t>
            </a:r>
            <a:r>
              <a:rPr sz="1800" spc="20" dirty="0">
                <a:solidFill>
                  <a:srgbClr val="393E42"/>
                </a:solidFill>
                <a:latin typeface="Roboto"/>
                <a:cs typeface="Roboto"/>
              </a:rPr>
              <a:t>featuíe.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37472" y="204342"/>
            <a:ext cx="2448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Roles:</a:t>
            </a:r>
            <a:r>
              <a:rPr sz="1800" spc="-2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MLOps</a:t>
            </a:r>
            <a:r>
              <a:rPr sz="1800" spc="-30" dirty="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1C1C1C"/>
                </a:solidFill>
                <a:latin typeface="Arial MT"/>
                <a:cs typeface="Arial MT"/>
              </a:rPr>
              <a:t>Engineer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6785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13531"/>
            <a:ext cx="2080259" cy="374446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386534" y="3510302"/>
            <a:ext cx="392430" cy="523240"/>
          </a:xfrm>
          <a:custGeom>
            <a:avLst/>
            <a:gdLst/>
            <a:ahLst/>
            <a:cxnLst/>
            <a:rect l="l" t="t" r="r" b="b"/>
            <a:pathLst>
              <a:path w="392429" h="523239">
                <a:moveTo>
                  <a:pt x="189734" y="0"/>
                </a:moveTo>
                <a:lnTo>
                  <a:pt x="141233" y="3553"/>
                </a:lnTo>
                <a:lnTo>
                  <a:pt x="103378" y="15626"/>
                </a:lnTo>
                <a:lnTo>
                  <a:pt x="60152" y="41572"/>
                </a:lnTo>
                <a:lnTo>
                  <a:pt x="33617" y="74729"/>
                </a:lnTo>
                <a:lnTo>
                  <a:pt x="18396" y="121421"/>
                </a:lnTo>
                <a:lnTo>
                  <a:pt x="16974" y="140594"/>
                </a:lnTo>
                <a:lnTo>
                  <a:pt x="17504" y="154977"/>
                </a:lnTo>
                <a:lnTo>
                  <a:pt x="31054" y="201049"/>
                </a:lnTo>
                <a:lnTo>
                  <a:pt x="58885" y="232760"/>
                </a:lnTo>
                <a:lnTo>
                  <a:pt x="96982" y="252557"/>
                </a:lnTo>
                <a:lnTo>
                  <a:pt x="240725" y="289726"/>
                </a:lnTo>
                <a:lnTo>
                  <a:pt x="249437" y="292102"/>
                </a:lnTo>
                <a:lnTo>
                  <a:pt x="294160" y="308548"/>
                </a:lnTo>
                <a:lnTo>
                  <a:pt x="329410" y="336511"/>
                </a:lnTo>
                <a:lnTo>
                  <a:pt x="344094" y="380627"/>
                </a:lnTo>
                <a:lnTo>
                  <a:pt x="343297" y="393943"/>
                </a:lnTo>
                <a:lnTo>
                  <a:pt x="323646" y="436575"/>
                </a:lnTo>
                <a:lnTo>
                  <a:pt x="287324" y="464628"/>
                </a:lnTo>
                <a:lnTo>
                  <a:pt x="243432" y="479296"/>
                </a:lnTo>
                <a:lnTo>
                  <a:pt x="210953" y="482891"/>
                </a:lnTo>
                <a:lnTo>
                  <a:pt x="194231" y="482380"/>
                </a:lnTo>
                <a:lnTo>
                  <a:pt x="147249" y="475788"/>
                </a:lnTo>
                <a:lnTo>
                  <a:pt x="106234" y="460810"/>
                </a:lnTo>
                <a:lnTo>
                  <a:pt x="75051" y="435133"/>
                </a:lnTo>
                <a:lnTo>
                  <a:pt x="54101" y="398293"/>
                </a:lnTo>
                <a:lnTo>
                  <a:pt x="48133" y="347963"/>
                </a:lnTo>
                <a:lnTo>
                  <a:pt x="9" y="347963"/>
                </a:lnTo>
                <a:lnTo>
                  <a:pt x="2118" y="390215"/>
                </a:lnTo>
                <a:lnTo>
                  <a:pt x="20742" y="442325"/>
                </a:lnTo>
                <a:lnTo>
                  <a:pt x="53820" y="481470"/>
                </a:lnTo>
                <a:lnTo>
                  <a:pt x="100400" y="506837"/>
                </a:lnTo>
                <a:lnTo>
                  <a:pt x="137725" y="517267"/>
                </a:lnTo>
                <a:lnTo>
                  <a:pt x="178467" y="522105"/>
                </a:lnTo>
                <a:lnTo>
                  <a:pt x="199626" y="522660"/>
                </a:lnTo>
                <a:lnTo>
                  <a:pt x="221150" y="522149"/>
                </a:lnTo>
                <a:lnTo>
                  <a:pt x="259378" y="518465"/>
                </a:lnTo>
                <a:lnTo>
                  <a:pt x="304955" y="505971"/>
                </a:lnTo>
                <a:lnTo>
                  <a:pt x="338596" y="486797"/>
                </a:lnTo>
                <a:lnTo>
                  <a:pt x="368359" y="456128"/>
                </a:lnTo>
                <a:lnTo>
                  <a:pt x="380892" y="431759"/>
                </a:lnTo>
                <a:lnTo>
                  <a:pt x="384621" y="424303"/>
                </a:lnTo>
                <a:lnTo>
                  <a:pt x="387278" y="416847"/>
                </a:lnTo>
                <a:lnTo>
                  <a:pt x="388869" y="409390"/>
                </a:lnTo>
                <a:lnTo>
                  <a:pt x="389399" y="401934"/>
                </a:lnTo>
                <a:lnTo>
                  <a:pt x="392218" y="384888"/>
                </a:lnTo>
                <a:lnTo>
                  <a:pt x="385646" y="338063"/>
                </a:lnTo>
                <a:lnTo>
                  <a:pt x="362176" y="297696"/>
                </a:lnTo>
                <a:lnTo>
                  <a:pt x="322918" y="269756"/>
                </a:lnTo>
                <a:lnTo>
                  <a:pt x="275259" y="251382"/>
                </a:lnTo>
                <a:lnTo>
                  <a:pt x="140176" y="217291"/>
                </a:lnTo>
                <a:lnTo>
                  <a:pt x="132749" y="215140"/>
                </a:lnTo>
                <a:lnTo>
                  <a:pt x="91916" y="197164"/>
                </a:lnTo>
                <a:lnTo>
                  <a:pt x="67886" y="164365"/>
                </a:lnTo>
                <a:lnTo>
                  <a:pt x="63713" y="140594"/>
                </a:lnTo>
                <a:lnTo>
                  <a:pt x="64488" y="127281"/>
                </a:lnTo>
                <a:lnTo>
                  <a:pt x="80634" y="84650"/>
                </a:lnTo>
                <a:lnTo>
                  <a:pt x="110946" y="57420"/>
                </a:lnTo>
                <a:lnTo>
                  <a:pt x="153894" y="43583"/>
                </a:lnTo>
                <a:lnTo>
                  <a:pt x="189734" y="41176"/>
                </a:lnTo>
                <a:lnTo>
                  <a:pt x="203272" y="41489"/>
                </a:lnTo>
                <a:lnTo>
                  <a:pt x="252142" y="52002"/>
                </a:lnTo>
                <a:lnTo>
                  <a:pt x="292245" y="77327"/>
                </a:lnTo>
                <a:lnTo>
                  <a:pt x="319117" y="116872"/>
                </a:lnTo>
                <a:lnTo>
                  <a:pt x="327081" y="156221"/>
                </a:lnTo>
                <a:lnTo>
                  <a:pt x="373819" y="156221"/>
                </a:lnTo>
                <a:lnTo>
                  <a:pt x="366057" y="103490"/>
                </a:lnTo>
                <a:lnTo>
                  <a:pt x="341776" y="61234"/>
                </a:lnTo>
                <a:lnTo>
                  <a:pt x="305336" y="30091"/>
                </a:lnTo>
                <a:lnTo>
                  <a:pt x="260558" y="9922"/>
                </a:lnTo>
                <a:lnTo>
                  <a:pt x="207769" y="552"/>
                </a:lnTo>
                <a:lnTo>
                  <a:pt x="1897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6877" y="3649478"/>
            <a:ext cx="323215" cy="383540"/>
          </a:xfrm>
          <a:custGeom>
            <a:avLst/>
            <a:gdLst/>
            <a:ahLst/>
            <a:cxnLst/>
            <a:rect l="l" t="t" r="r" b="b"/>
            <a:pathLst>
              <a:path w="323214" h="383539">
                <a:moveTo>
                  <a:pt x="164300" y="0"/>
                </a:moveTo>
                <a:lnTo>
                  <a:pt x="123571" y="4260"/>
                </a:lnTo>
                <a:lnTo>
                  <a:pt x="74907" y="25500"/>
                </a:lnTo>
                <a:lnTo>
                  <a:pt x="39665" y="59655"/>
                </a:lnTo>
                <a:lnTo>
                  <a:pt x="14974" y="104794"/>
                </a:lnTo>
                <a:lnTo>
                  <a:pt x="2837" y="156411"/>
                </a:lnTo>
                <a:lnTo>
                  <a:pt x="0" y="191741"/>
                </a:lnTo>
                <a:lnTo>
                  <a:pt x="753" y="210871"/>
                </a:lnTo>
                <a:lnTo>
                  <a:pt x="9940" y="265596"/>
                </a:lnTo>
                <a:lnTo>
                  <a:pt x="29846" y="313134"/>
                </a:lnTo>
                <a:lnTo>
                  <a:pt x="61791" y="349929"/>
                </a:lnTo>
                <a:lnTo>
                  <a:pt x="105739" y="375095"/>
                </a:lnTo>
                <a:lnTo>
                  <a:pt x="164300" y="383484"/>
                </a:lnTo>
                <a:lnTo>
                  <a:pt x="196416" y="381353"/>
                </a:lnTo>
                <a:lnTo>
                  <a:pt x="224814" y="374962"/>
                </a:lnTo>
                <a:lnTo>
                  <a:pt x="249502" y="364310"/>
                </a:lnTo>
                <a:lnTo>
                  <a:pt x="270489" y="349397"/>
                </a:lnTo>
                <a:lnTo>
                  <a:pt x="273032" y="346555"/>
                </a:lnTo>
                <a:lnTo>
                  <a:pt x="164300" y="346555"/>
                </a:lnTo>
                <a:lnTo>
                  <a:pt x="148887" y="345757"/>
                </a:lnTo>
                <a:lnTo>
                  <a:pt x="109055" y="333774"/>
                </a:lnTo>
                <a:lnTo>
                  <a:pt x="72257" y="299687"/>
                </a:lnTo>
                <a:lnTo>
                  <a:pt x="50991" y="254235"/>
                </a:lnTo>
                <a:lnTo>
                  <a:pt x="44425" y="216487"/>
                </a:lnTo>
                <a:lnTo>
                  <a:pt x="43918" y="204526"/>
                </a:lnTo>
                <a:lnTo>
                  <a:pt x="322866" y="204526"/>
                </a:lnTo>
                <a:lnTo>
                  <a:pt x="323159" y="185372"/>
                </a:lnTo>
                <a:lnTo>
                  <a:pt x="321958" y="166177"/>
                </a:lnTo>
                <a:lnTo>
                  <a:pt x="43918" y="166177"/>
                </a:lnTo>
                <a:lnTo>
                  <a:pt x="46302" y="154436"/>
                </a:lnTo>
                <a:lnTo>
                  <a:pt x="61199" y="106656"/>
                </a:lnTo>
                <a:lnTo>
                  <a:pt x="87264" y="68464"/>
                </a:lnTo>
                <a:lnTo>
                  <a:pt x="126444" y="43520"/>
                </a:lnTo>
                <a:lnTo>
                  <a:pt x="164300" y="36929"/>
                </a:lnTo>
                <a:lnTo>
                  <a:pt x="264983" y="36929"/>
                </a:lnTo>
                <a:lnTo>
                  <a:pt x="252846" y="26964"/>
                </a:lnTo>
                <a:lnTo>
                  <a:pt x="237896" y="17045"/>
                </a:lnTo>
                <a:lnTo>
                  <a:pt x="222008" y="9587"/>
                </a:lnTo>
                <a:lnTo>
                  <a:pt x="204270" y="4260"/>
                </a:lnTo>
                <a:lnTo>
                  <a:pt x="184946" y="1065"/>
                </a:lnTo>
                <a:lnTo>
                  <a:pt x="164300" y="0"/>
                </a:lnTo>
                <a:close/>
              </a:path>
              <a:path w="323214" h="383539">
                <a:moveTo>
                  <a:pt x="321432" y="254235"/>
                </a:moveTo>
                <a:lnTo>
                  <a:pt x="277561" y="254235"/>
                </a:lnTo>
                <a:lnTo>
                  <a:pt x="271191" y="273654"/>
                </a:lnTo>
                <a:lnTo>
                  <a:pt x="262693" y="291341"/>
                </a:lnTo>
                <a:lnTo>
                  <a:pt x="224219" y="332176"/>
                </a:lnTo>
                <a:lnTo>
                  <a:pt x="186561" y="344958"/>
                </a:lnTo>
                <a:lnTo>
                  <a:pt x="164300" y="346555"/>
                </a:lnTo>
                <a:lnTo>
                  <a:pt x="273032" y="346555"/>
                </a:lnTo>
                <a:lnTo>
                  <a:pt x="287199" y="330732"/>
                </a:lnTo>
                <a:lnTo>
                  <a:pt x="301265" y="308740"/>
                </a:lnTo>
                <a:lnTo>
                  <a:pt x="312679" y="283286"/>
                </a:lnTo>
                <a:lnTo>
                  <a:pt x="321432" y="254235"/>
                </a:lnTo>
                <a:close/>
              </a:path>
              <a:path w="323214" h="383539">
                <a:moveTo>
                  <a:pt x="264983" y="36929"/>
                </a:moveTo>
                <a:lnTo>
                  <a:pt x="164300" y="36929"/>
                </a:lnTo>
                <a:lnTo>
                  <a:pt x="176763" y="37706"/>
                </a:lnTo>
                <a:lnTo>
                  <a:pt x="188703" y="39947"/>
                </a:lnTo>
                <a:lnTo>
                  <a:pt x="231008" y="60897"/>
                </a:lnTo>
                <a:lnTo>
                  <a:pt x="260740" y="96226"/>
                </a:lnTo>
                <a:lnTo>
                  <a:pt x="276337" y="141499"/>
                </a:lnTo>
                <a:lnTo>
                  <a:pt x="278995" y="166177"/>
                </a:lnTo>
                <a:lnTo>
                  <a:pt x="321958" y="166177"/>
                </a:lnTo>
                <a:lnTo>
                  <a:pt x="310984" y="111450"/>
                </a:lnTo>
                <a:lnTo>
                  <a:pt x="288888" y="63912"/>
                </a:lnTo>
                <a:lnTo>
                  <a:pt x="266062" y="37815"/>
                </a:lnTo>
                <a:lnTo>
                  <a:pt x="264983" y="369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9182" y="3655161"/>
            <a:ext cx="538480" cy="368300"/>
          </a:xfrm>
          <a:custGeom>
            <a:avLst/>
            <a:gdLst/>
            <a:ahLst/>
            <a:cxnLst/>
            <a:rect l="l" t="t" r="r" b="b"/>
            <a:pathLst>
              <a:path w="538479" h="368300">
                <a:moveTo>
                  <a:pt x="178447" y="0"/>
                </a:moveTo>
                <a:lnTo>
                  <a:pt x="132956" y="4267"/>
                </a:lnTo>
                <a:lnTo>
                  <a:pt x="94919" y="21310"/>
                </a:lnTo>
                <a:lnTo>
                  <a:pt x="63919" y="51130"/>
                </a:lnTo>
                <a:lnTo>
                  <a:pt x="42494" y="89484"/>
                </a:lnTo>
                <a:lnTo>
                  <a:pt x="41109" y="89484"/>
                </a:lnTo>
                <a:lnTo>
                  <a:pt x="41109" y="4267"/>
                </a:lnTo>
                <a:lnTo>
                  <a:pt x="0" y="4267"/>
                </a:lnTo>
                <a:lnTo>
                  <a:pt x="0" y="367868"/>
                </a:lnTo>
                <a:lnTo>
                  <a:pt x="43929" y="367868"/>
                </a:lnTo>
                <a:lnTo>
                  <a:pt x="43929" y="174701"/>
                </a:lnTo>
                <a:lnTo>
                  <a:pt x="44678" y="160896"/>
                </a:lnTo>
                <a:lnTo>
                  <a:pt x="53822" y="122148"/>
                </a:lnTo>
                <a:lnTo>
                  <a:pt x="72694" y="89484"/>
                </a:lnTo>
                <a:lnTo>
                  <a:pt x="73342" y="88595"/>
                </a:lnTo>
                <a:lnTo>
                  <a:pt x="112420" y="57569"/>
                </a:lnTo>
                <a:lnTo>
                  <a:pt x="149948" y="45097"/>
                </a:lnTo>
                <a:lnTo>
                  <a:pt x="163868" y="43764"/>
                </a:lnTo>
                <a:lnTo>
                  <a:pt x="178447" y="44030"/>
                </a:lnTo>
                <a:lnTo>
                  <a:pt x="178447" y="43764"/>
                </a:lnTo>
                <a:lnTo>
                  <a:pt x="178447" y="0"/>
                </a:lnTo>
                <a:close/>
              </a:path>
              <a:path w="538479" h="368300">
                <a:moveTo>
                  <a:pt x="538111" y="4267"/>
                </a:moveTo>
                <a:lnTo>
                  <a:pt x="491375" y="4267"/>
                </a:lnTo>
                <a:lnTo>
                  <a:pt x="379501" y="323837"/>
                </a:lnTo>
                <a:lnTo>
                  <a:pt x="378117" y="323837"/>
                </a:lnTo>
                <a:lnTo>
                  <a:pt x="264807" y="4267"/>
                </a:lnTo>
                <a:lnTo>
                  <a:pt x="215252" y="4267"/>
                </a:lnTo>
                <a:lnTo>
                  <a:pt x="355460" y="367868"/>
                </a:lnTo>
                <a:lnTo>
                  <a:pt x="402158" y="367868"/>
                </a:lnTo>
                <a:lnTo>
                  <a:pt x="538111" y="42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91175" y="3520225"/>
            <a:ext cx="44450" cy="71120"/>
          </a:xfrm>
          <a:custGeom>
            <a:avLst/>
            <a:gdLst/>
            <a:ahLst/>
            <a:cxnLst/>
            <a:rect l="l" t="t" r="r" b="b"/>
            <a:pathLst>
              <a:path w="44450" h="71120">
                <a:moveTo>
                  <a:pt x="43918" y="0"/>
                </a:moveTo>
                <a:lnTo>
                  <a:pt x="0" y="0"/>
                </a:lnTo>
                <a:lnTo>
                  <a:pt x="0" y="71021"/>
                </a:lnTo>
                <a:lnTo>
                  <a:pt x="43918" y="71021"/>
                </a:lnTo>
                <a:lnTo>
                  <a:pt x="4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91175" y="3659420"/>
            <a:ext cx="44450" cy="363855"/>
          </a:xfrm>
          <a:custGeom>
            <a:avLst/>
            <a:gdLst/>
            <a:ahLst/>
            <a:cxnLst/>
            <a:rect l="l" t="t" r="r" b="b"/>
            <a:pathLst>
              <a:path w="44450" h="363854">
                <a:moveTo>
                  <a:pt x="43918" y="0"/>
                </a:moveTo>
                <a:lnTo>
                  <a:pt x="0" y="0"/>
                </a:lnTo>
                <a:lnTo>
                  <a:pt x="0" y="363600"/>
                </a:lnTo>
                <a:lnTo>
                  <a:pt x="43918" y="363600"/>
                </a:lnTo>
                <a:lnTo>
                  <a:pt x="439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01612" y="3649484"/>
            <a:ext cx="1019810" cy="383540"/>
          </a:xfrm>
          <a:custGeom>
            <a:avLst/>
            <a:gdLst/>
            <a:ahLst/>
            <a:cxnLst/>
            <a:rect l="l" t="t" r="r" b="b"/>
            <a:pathLst>
              <a:path w="1019809" h="383539">
                <a:moveTo>
                  <a:pt x="320040" y="242874"/>
                </a:moveTo>
                <a:lnTo>
                  <a:pt x="276123" y="242874"/>
                </a:lnTo>
                <a:lnTo>
                  <a:pt x="274548" y="254330"/>
                </a:lnTo>
                <a:lnTo>
                  <a:pt x="272059" y="265239"/>
                </a:lnTo>
                <a:lnTo>
                  <a:pt x="254546" y="302348"/>
                </a:lnTo>
                <a:lnTo>
                  <a:pt x="226936" y="329869"/>
                </a:lnTo>
                <a:lnTo>
                  <a:pt x="190474" y="344601"/>
                </a:lnTo>
                <a:lnTo>
                  <a:pt x="171373" y="346557"/>
                </a:lnTo>
                <a:lnTo>
                  <a:pt x="155956" y="345757"/>
                </a:lnTo>
                <a:lnTo>
                  <a:pt x="116128" y="333781"/>
                </a:lnTo>
                <a:lnTo>
                  <a:pt x="84467" y="308406"/>
                </a:lnTo>
                <a:lnTo>
                  <a:pt x="62306" y="275005"/>
                </a:lnTo>
                <a:lnTo>
                  <a:pt x="48691" y="234683"/>
                </a:lnTo>
                <a:lnTo>
                  <a:pt x="43916" y="191744"/>
                </a:lnTo>
                <a:lnTo>
                  <a:pt x="44450" y="177673"/>
                </a:lnTo>
                <a:lnTo>
                  <a:pt x="52425" y="134924"/>
                </a:lnTo>
                <a:lnTo>
                  <a:pt x="68719" y="96977"/>
                </a:lnTo>
                <a:lnTo>
                  <a:pt x="93637" y="66052"/>
                </a:lnTo>
                <a:lnTo>
                  <a:pt x="128346" y="44716"/>
                </a:lnTo>
                <a:lnTo>
                  <a:pt x="171373" y="36931"/>
                </a:lnTo>
                <a:lnTo>
                  <a:pt x="191528" y="38506"/>
                </a:lnTo>
                <a:lnTo>
                  <a:pt x="239331" y="61074"/>
                </a:lnTo>
                <a:lnTo>
                  <a:pt x="267982" y="105613"/>
                </a:lnTo>
                <a:lnTo>
                  <a:pt x="273304" y="124993"/>
                </a:lnTo>
                <a:lnTo>
                  <a:pt x="317182" y="124993"/>
                </a:lnTo>
                <a:lnTo>
                  <a:pt x="301612" y="69596"/>
                </a:lnTo>
                <a:lnTo>
                  <a:pt x="269049" y="31254"/>
                </a:lnTo>
                <a:lnTo>
                  <a:pt x="224459" y="7632"/>
                </a:lnTo>
                <a:lnTo>
                  <a:pt x="171373" y="0"/>
                </a:lnTo>
                <a:lnTo>
                  <a:pt x="150888" y="1041"/>
                </a:lnTo>
                <a:lnTo>
                  <a:pt x="97726" y="15621"/>
                </a:lnTo>
                <a:lnTo>
                  <a:pt x="55308" y="44589"/>
                </a:lnTo>
                <a:lnTo>
                  <a:pt x="24993" y="85217"/>
                </a:lnTo>
                <a:lnTo>
                  <a:pt x="6565" y="136017"/>
                </a:lnTo>
                <a:lnTo>
                  <a:pt x="0" y="191744"/>
                </a:lnTo>
                <a:lnTo>
                  <a:pt x="774" y="211467"/>
                </a:lnTo>
                <a:lnTo>
                  <a:pt x="11328" y="265595"/>
                </a:lnTo>
                <a:lnTo>
                  <a:pt x="33858" y="313334"/>
                </a:lnTo>
                <a:lnTo>
                  <a:pt x="68148" y="349935"/>
                </a:lnTo>
                <a:lnTo>
                  <a:pt x="114198" y="375094"/>
                </a:lnTo>
                <a:lnTo>
                  <a:pt x="171373" y="383489"/>
                </a:lnTo>
                <a:lnTo>
                  <a:pt x="200012" y="381304"/>
                </a:lnTo>
                <a:lnTo>
                  <a:pt x="250393" y="363118"/>
                </a:lnTo>
                <a:lnTo>
                  <a:pt x="289369" y="326364"/>
                </a:lnTo>
                <a:lnTo>
                  <a:pt x="313702" y="274256"/>
                </a:lnTo>
                <a:lnTo>
                  <a:pt x="320040" y="242874"/>
                </a:lnTo>
                <a:close/>
              </a:path>
              <a:path w="1019809" h="383539">
                <a:moveTo>
                  <a:pt x="686777" y="204520"/>
                </a:moveTo>
                <a:lnTo>
                  <a:pt x="685342" y="166179"/>
                </a:lnTo>
                <a:lnTo>
                  <a:pt x="674674" y="111455"/>
                </a:lnTo>
                <a:lnTo>
                  <a:pt x="651370" y="63919"/>
                </a:lnTo>
                <a:lnTo>
                  <a:pt x="642861" y="52463"/>
                </a:lnTo>
                <a:lnTo>
                  <a:pt x="642861" y="166179"/>
                </a:lnTo>
                <a:lnTo>
                  <a:pt x="407835" y="166179"/>
                </a:lnTo>
                <a:lnTo>
                  <a:pt x="419163" y="117894"/>
                </a:lnTo>
                <a:lnTo>
                  <a:pt x="443204" y="76695"/>
                </a:lnTo>
                <a:lnTo>
                  <a:pt x="478612" y="48285"/>
                </a:lnTo>
                <a:lnTo>
                  <a:pt x="526783" y="36931"/>
                </a:lnTo>
                <a:lnTo>
                  <a:pt x="540080" y="37706"/>
                </a:lnTo>
                <a:lnTo>
                  <a:pt x="585012" y="54127"/>
                </a:lnTo>
                <a:lnTo>
                  <a:pt x="617435" y="86334"/>
                </a:lnTo>
                <a:lnTo>
                  <a:pt x="636701" y="129628"/>
                </a:lnTo>
                <a:lnTo>
                  <a:pt x="642861" y="166179"/>
                </a:lnTo>
                <a:lnTo>
                  <a:pt x="642861" y="52463"/>
                </a:lnTo>
                <a:lnTo>
                  <a:pt x="601814" y="17043"/>
                </a:lnTo>
                <a:lnTo>
                  <a:pt x="548055" y="1066"/>
                </a:lnTo>
                <a:lnTo>
                  <a:pt x="526783" y="0"/>
                </a:lnTo>
                <a:lnTo>
                  <a:pt x="506107" y="1066"/>
                </a:lnTo>
                <a:lnTo>
                  <a:pt x="453136" y="17043"/>
                </a:lnTo>
                <a:lnTo>
                  <a:pt x="412508" y="47205"/>
                </a:lnTo>
                <a:lnTo>
                  <a:pt x="385330" y="88773"/>
                </a:lnTo>
                <a:lnTo>
                  <a:pt x="369303" y="139217"/>
                </a:lnTo>
                <a:lnTo>
                  <a:pt x="363918" y="191744"/>
                </a:lnTo>
                <a:lnTo>
                  <a:pt x="364464" y="210870"/>
                </a:lnTo>
                <a:lnTo>
                  <a:pt x="373862" y="265595"/>
                </a:lnTo>
                <a:lnTo>
                  <a:pt x="393141" y="313131"/>
                </a:lnTo>
                <a:lnTo>
                  <a:pt x="424459" y="349935"/>
                </a:lnTo>
                <a:lnTo>
                  <a:pt x="469023" y="375094"/>
                </a:lnTo>
                <a:lnTo>
                  <a:pt x="526783" y="383489"/>
                </a:lnTo>
                <a:lnTo>
                  <a:pt x="559689" y="381355"/>
                </a:lnTo>
                <a:lnTo>
                  <a:pt x="612787" y="364312"/>
                </a:lnTo>
                <a:lnTo>
                  <a:pt x="650506" y="330733"/>
                </a:lnTo>
                <a:lnTo>
                  <a:pt x="676579" y="283286"/>
                </a:lnTo>
                <a:lnTo>
                  <a:pt x="685355" y="254241"/>
                </a:lnTo>
                <a:lnTo>
                  <a:pt x="641477" y="254241"/>
                </a:lnTo>
                <a:lnTo>
                  <a:pt x="635088" y="273659"/>
                </a:lnTo>
                <a:lnTo>
                  <a:pt x="626592" y="291338"/>
                </a:lnTo>
                <a:lnTo>
                  <a:pt x="588098" y="332181"/>
                </a:lnTo>
                <a:lnTo>
                  <a:pt x="549871" y="344957"/>
                </a:lnTo>
                <a:lnTo>
                  <a:pt x="526783" y="346557"/>
                </a:lnTo>
                <a:lnTo>
                  <a:pt x="511594" y="345757"/>
                </a:lnTo>
                <a:lnTo>
                  <a:pt x="472973" y="333781"/>
                </a:lnTo>
                <a:lnTo>
                  <a:pt x="436130" y="299694"/>
                </a:lnTo>
                <a:lnTo>
                  <a:pt x="414909" y="254241"/>
                </a:lnTo>
                <a:lnTo>
                  <a:pt x="408343" y="216484"/>
                </a:lnTo>
                <a:lnTo>
                  <a:pt x="407835" y="204520"/>
                </a:lnTo>
                <a:lnTo>
                  <a:pt x="686777" y="204520"/>
                </a:lnTo>
                <a:close/>
              </a:path>
              <a:path w="1019809" h="383539">
                <a:moveTo>
                  <a:pt x="1019543" y="275539"/>
                </a:moveTo>
                <a:lnTo>
                  <a:pt x="1011034" y="232930"/>
                </a:lnTo>
                <a:lnTo>
                  <a:pt x="979284" y="198424"/>
                </a:lnTo>
                <a:lnTo>
                  <a:pt x="944841" y="181495"/>
                </a:lnTo>
                <a:lnTo>
                  <a:pt x="916178" y="174701"/>
                </a:lnTo>
                <a:lnTo>
                  <a:pt x="858113" y="160502"/>
                </a:lnTo>
                <a:lnTo>
                  <a:pt x="820051" y="148247"/>
                </a:lnTo>
                <a:lnTo>
                  <a:pt x="790155" y="124993"/>
                </a:lnTo>
                <a:lnTo>
                  <a:pt x="786650" y="119392"/>
                </a:lnTo>
                <a:lnTo>
                  <a:pt x="784479" y="113271"/>
                </a:lnTo>
                <a:lnTo>
                  <a:pt x="783386" y="106616"/>
                </a:lnTo>
                <a:lnTo>
                  <a:pt x="783082" y="99428"/>
                </a:lnTo>
                <a:lnTo>
                  <a:pt x="783386" y="91186"/>
                </a:lnTo>
                <a:lnTo>
                  <a:pt x="804075" y="54838"/>
                </a:lnTo>
                <a:lnTo>
                  <a:pt x="845705" y="38722"/>
                </a:lnTo>
                <a:lnTo>
                  <a:pt x="868006" y="36931"/>
                </a:lnTo>
                <a:lnTo>
                  <a:pt x="877328" y="37198"/>
                </a:lnTo>
                <a:lnTo>
                  <a:pt x="919327" y="47942"/>
                </a:lnTo>
                <a:lnTo>
                  <a:pt x="949883" y="73787"/>
                </a:lnTo>
                <a:lnTo>
                  <a:pt x="962863" y="116459"/>
                </a:lnTo>
                <a:lnTo>
                  <a:pt x="1006779" y="116459"/>
                </a:lnTo>
                <a:lnTo>
                  <a:pt x="1000010" y="76517"/>
                </a:lnTo>
                <a:lnTo>
                  <a:pt x="975334" y="36372"/>
                </a:lnTo>
                <a:lnTo>
                  <a:pt x="936053" y="10833"/>
                </a:lnTo>
                <a:lnTo>
                  <a:pt x="887222" y="508"/>
                </a:lnTo>
                <a:lnTo>
                  <a:pt x="873683" y="0"/>
                </a:lnTo>
                <a:lnTo>
                  <a:pt x="861999" y="292"/>
                </a:lnTo>
                <a:lnTo>
                  <a:pt x="814705" y="9144"/>
                </a:lnTo>
                <a:lnTo>
                  <a:pt x="773201" y="29425"/>
                </a:lnTo>
                <a:lnTo>
                  <a:pt x="744905" y="65519"/>
                </a:lnTo>
                <a:lnTo>
                  <a:pt x="737730" y="102260"/>
                </a:lnTo>
                <a:lnTo>
                  <a:pt x="738263" y="113449"/>
                </a:lnTo>
                <a:lnTo>
                  <a:pt x="754735" y="155702"/>
                </a:lnTo>
                <a:lnTo>
                  <a:pt x="790155" y="182372"/>
                </a:lnTo>
                <a:lnTo>
                  <a:pt x="828509" y="196253"/>
                </a:lnTo>
                <a:lnTo>
                  <a:pt x="896340" y="211620"/>
                </a:lnTo>
                <a:lnTo>
                  <a:pt x="903744" y="213753"/>
                </a:lnTo>
                <a:lnTo>
                  <a:pt x="944575" y="228942"/>
                </a:lnTo>
                <a:lnTo>
                  <a:pt x="950150" y="232930"/>
                </a:lnTo>
                <a:lnTo>
                  <a:pt x="956017" y="236423"/>
                </a:lnTo>
                <a:lnTo>
                  <a:pt x="975118" y="270370"/>
                </a:lnTo>
                <a:lnTo>
                  <a:pt x="975626" y="278384"/>
                </a:lnTo>
                <a:lnTo>
                  <a:pt x="975067" y="287464"/>
                </a:lnTo>
                <a:lnTo>
                  <a:pt x="955268" y="321348"/>
                </a:lnTo>
                <a:lnTo>
                  <a:pt x="917575" y="341312"/>
                </a:lnTo>
                <a:lnTo>
                  <a:pt x="876503" y="346557"/>
                </a:lnTo>
                <a:lnTo>
                  <a:pt x="855256" y="345198"/>
                </a:lnTo>
                <a:lnTo>
                  <a:pt x="818553" y="333971"/>
                </a:lnTo>
                <a:lnTo>
                  <a:pt x="779691" y="295071"/>
                </a:lnTo>
                <a:lnTo>
                  <a:pt x="770318" y="255651"/>
                </a:lnTo>
                <a:lnTo>
                  <a:pt x="725017" y="255651"/>
                </a:lnTo>
                <a:lnTo>
                  <a:pt x="739711" y="313715"/>
                </a:lnTo>
                <a:lnTo>
                  <a:pt x="770318" y="353656"/>
                </a:lnTo>
                <a:lnTo>
                  <a:pt x="816165" y="376034"/>
                </a:lnTo>
                <a:lnTo>
                  <a:pt x="873683" y="383489"/>
                </a:lnTo>
                <a:lnTo>
                  <a:pt x="886447" y="383197"/>
                </a:lnTo>
                <a:lnTo>
                  <a:pt x="926071" y="377799"/>
                </a:lnTo>
                <a:lnTo>
                  <a:pt x="972807" y="359333"/>
                </a:lnTo>
                <a:lnTo>
                  <a:pt x="1006779" y="325247"/>
                </a:lnTo>
                <a:lnTo>
                  <a:pt x="1018743" y="289102"/>
                </a:lnTo>
                <a:lnTo>
                  <a:pt x="1019543" y="275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2777" y="2834220"/>
            <a:ext cx="494665" cy="517525"/>
          </a:xfrm>
          <a:custGeom>
            <a:avLst/>
            <a:gdLst/>
            <a:ahLst/>
            <a:cxnLst/>
            <a:rect l="l" t="t" r="r" b="b"/>
            <a:pathLst>
              <a:path w="494665" h="517525">
                <a:moveTo>
                  <a:pt x="325685" y="0"/>
                </a:moveTo>
                <a:lnTo>
                  <a:pt x="28291" y="0"/>
                </a:lnTo>
                <a:lnTo>
                  <a:pt x="28291" y="109340"/>
                </a:lnTo>
                <a:lnTo>
                  <a:pt x="318565" y="109340"/>
                </a:lnTo>
                <a:lnTo>
                  <a:pt x="345785" y="113225"/>
                </a:lnTo>
                <a:lnTo>
                  <a:pt x="364246" y="125501"/>
                </a:lnTo>
                <a:lnTo>
                  <a:pt x="374741" y="147096"/>
                </a:lnTo>
                <a:lnTo>
                  <a:pt x="378063" y="178943"/>
                </a:lnTo>
                <a:lnTo>
                  <a:pt x="378063" y="197446"/>
                </a:lnTo>
                <a:lnTo>
                  <a:pt x="137347" y="197446"/>
                </a:lnTo>
                <a:lnTo>
                  <a:pt x="87718" y="202990"/>
                </a:lnTo>
                <a:lnTo>
                  <a:pt x="49238" y="219985"/>
                </a:lnTo>
                <a:lnTo>
                  <a:pt x="21837" y="248978"/>
                </a:lnTo>
                <a:lnTo>
                  <a:pt x="5447" y="290513"/>
                </a:lnTo>
                <a:lnTo>
                  <a:pt x="0" y="345135"/>
                </a:lnTo>
                <a:lnTo>
                  <a:pt x="0" y="369295"/>
                </a:lnTo>
                <a:lnTo>
                  <a:pt x="5619" y="425555"/>
                </a:lnTo>
                <a:lnTo>
                  <a:pt x="22523" y="467295"/>
                </a:lnTo>
                <a:lnTo>
                  <a:pt x="50776" y="495673"/>
                </a:lnTo>
                <a:lnTo>
                  <a:pt x="90447" y="511849"/>
                </a:lnTo>
                <a:lnTo>
                  <a:pt x="141600" y="516984"/>
                </a:lnTo>
                <a:lnTo>
                  <a:pt x="494144" y="516984"/>
                </a:lnTo>
                <a:lnTo>
                  <a:pt x="494144" y="407643"/>
                </a:lnTo>
                <a:lnTo>
                  <a:pt x="154312" y="407643"/>
                </a:lnTo>
                <a:lnTo>
                  <a:pt x="140576" y="405397"/>
                </a:lnTo>
                <a:lnTo>
                  <a:pt x="128297" y="397157"/>
                </a:lnTo>
                <a:lnTo>
                  <a:pt x="119467" y="380666"/>
                </a:lnTo>
                <a:lnTo>
                  <a:pt x="116080" y="353668"/>
                </a:lnTo>
                <a:lnTo>
                  <a:pt x="119467" y="326866"/>
                </a:lnTo>
                <a:lnTo>
                  <a:pt x="128297" y="310855"/>
                </a:lnTo>
                <a:lnTo>
                  <a:pt x="140576" y="303104"/>
                </a:lnTo>
                <a:lnTo>
                  <a:pt x="154312" y="301082"/>
                </a:lnTo>
                <a:lnTo>
                  <a:pt x="494144" y="301082"/>
                </a:lnTo>
                <a:lnTo>
                  <a:pt x="494144" y="177553"/>
                </a:lnTo>
                <a:lnTo>
                  <a:pt x="490417" y="119028"/>
                </a:lnTo>
                <a:lnTo>
                  <a:pt x="478474" y="73444"/>
                </a:lnTo>
                <a:lnTo>
                  <a:pt x="457173" y="39774"/>
                </a:lnTo>
                <a:lnTo>
                  <a:pt x="425369" y="16994"/>
                </a:lnTo>
                <a:lnTo>
                  <a:pt x="381921" y="4077"/>
                </a:lnTo>
                <a:lnTo>
                  <a:pt x="325685" y="0"/>
                </a:lnTo>
                <a:close/>
              </a:path>
              <a:path w="494665" h="517525">
                <a:moveTo>
                  <a:pt x="494144" y="301082"/>
                </a:moveTo>
                <a:lnTo>
                  <a:pt x="378063" y="301082"/>
                </a:lnTo>
                <a:lnTo>
                  <a:pt x="378063" y="407643"/>
                </a:lnTo>
                <a:lnTo>
                  <a:pt x="494144" y="407643"/>
                </a:lnTo>
                <a:lnTo>
                  <a:pt x="494144" y="301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5474" y="2834220"/>
            <a:ext cx="494665" cy="517525"/>
          </a:xfrm>
          <a:custGeom>
            <a:avLst/>
            <a:gdLst/>
            <a:ahLst/>
            <a:cxnLst/>
            <a:rect l="l" t="t" r="r" b="b"/>
            <a:pathLst>
              <a:path w="494665" h="517525">
                <a:moveTo>
                  <a:pt x="325685" y="0"/>
                </a:moveTo>
                <a:lnTo>
                  <a:pt x="28291" y="0"/>
                </a:lnTo>
                <a:lnTo>
                  <a:pt x="28291" y="109340"/>
                </a:lnTo>
                <a:lnTo>
                  <a:pt x="318565" y="109340"/>
                </a:lnTo>
                <a:lnTo>
                  <a:pt x="345785" y="113225"/>
                </a:lnTo>
                <a:lnTo>
                  <a:pt x="364246" y="125501"/>
                </a:lnTo>
                <a:lnTo>
                  <a:pt x="374741" y="147096"/>
                </a:lnTo>
                <a:lnTo>
                  <a:pt x="378063" y="178943"/>
                </a:lnTo>
                <a:lnTo>
                  <a:pt x="378063" y="197446"/>
                </a:lnTo>
                <a:lnTo>
                  <a:pt x="137347" y="197446"/>
                </a:lnTo>
                <a:lnTo>
                  <a:pt x="87718" y="202990"/>
                </a:lnTo>
                <a:lnTo>
                  <a:pt x="49238" y="219985"/>
                </a:lnTo>
                <a:lnTo>
                  <a:pt x="21837" y="248978"/>
                </a:lnTo>
                <a:lnTo>
                  <a:pt x="5447" y="290513"/>
                </a:lnTo>
                <a:lnTo>
                  <a:pt x="0" y="345135"/>
                </a:lnTo>
                <a:lnTo>
                  <a:pt x="0" y="369295"/>
                </a:lnTo>
                <a:lnTo>
                  <a:pt x="5615" y="425555"/>
                </a:lnTo>
                <a:lnTo>
                  <a:pt x="22509" y="467295"/>
                </a:lnTo>
                <a:lnTo>
                  <a:pt x="50756" y="495673"/>
                </a:lnTo>
                <a:lnTo>
                  <a:pt x="90428" y="511849"/>
                </a:lnTo>
                <a:lnTo>
                  <a:pt x="141600" y="516984"/>
                </a:lnTo>
                <a:lnTo>
                  <a:pt x="494144" y="516984"/>
                </a:lnTo>
                <a:lnTo>
                  <a:pt x="494144" y="407643"/>
                </a:lnTo>
                <a:lnTo>
                  <a:pt x="154312" y="407643"/>
                </a:lnTo>
                <a:lnTo>
                  <a:pt x="140576" y="405397"/>
                </a:lnTo>
                <a:lnTo>
                  <a:pt x="128297" y="397157"/>
                </a:lnTo>
                <a:lnTo>
                  <a:pt x="119467" y="380666"/>
                </a:lnTo>
                <a:lnTo>
                  <a:pt x="116080" y="353668"/>
                </a:lnTo>
                <a:lnTo>
                  <a:pt x="119467" y="326866"/>
                </a:lnTo>
                <a:lnTo>
                  <a:pt x="128297" y="310855"/>
                </a:lnTo>
                <a:lnTo>
                  <a:pt x="140576" y="303104"/>
                </a:lnTo>
                <a:lnTo>
                  <a:pt x="154312" y="301082"/>
                </a:lnTo>
                <a:lnTo>
                  <a:pt x="494144" y="301082"/>
                </a:lnTo>
                <a:lnTo>
                  <a:pt x="494144" y="177553"/>
                </a:lnTo>
                <a:lnTo>
                  <a:pt x="490417" y="119028"/>
                </a:lnTo>
                <a:lnTo>
                  <a:pt x="478474" y="73444"/>
                </a:lnTo>
                <a:lnTo>
                  <a:pt x="457173" y="39774"/>
                </a:lnTo>
                <a:lnTo>
                  <a:pt x="425369" y="16994"/>
                </a:lnTo>
                <a:lnTo>
                  <a:pt x="381921" y="4077"/>
                </a:lnTo>
                <a:lnTo>
                  <a:pt x="325685" y="0"/>
                </a:lnTo>
                <a:close/>
              </a:path>
              <a:path w="494665" h="517525">
                <a:moveTo>
                  <a:pt x="494144" y="301082"/>
                </a:moveTo>
                <a:lnTo>
                  <a:pt x="378063" y="301082"/>
                </a:lnTo>
                <a:lnTo>
                  <a:pt x="378063" y="407643"/>
                </a:lnTo>
                <a:lnTo>
                  <a:pt x="494144" y="407643"/>
                </a:lnTo>
                <a:lnTo>
                  <a:pt x="494144" y="301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9966" y="2834081"/>
            <a:ext cx="453390" cy="518159"/>
          </a:xfrm>
          <a:custGeom>
            <a:avLst/>
            <a:gdLst/>
            <a:ahLst/>
            <a:cxnLst/>
            <a:rect l="l" t="t" r="r" b="b"/>
            <a:pathLst>
              <a:path w="453389" h="518160">
                <a:moveTo>
                  <a:pt x="453136" y="0"/>
                </a:moveTo>
                <a:lnTo>
                  <a:pt x="0" y="0"/>
                </a:lnTo>
                <a:lnTo>
                  <a:pt x="0" y="109385"/>
                </a:lnTo>
                <a:lnTo>
                  <a:pt x="167068" y="109385"/>
                </a:lnTo>
                <a:lnTo>
                  <a:pt x="167068" y="517677"/>
                </a:lnTo>
                <a:lnTo>
                  <a:pt x="286016" y="517677"/>
                </a:lnTo>
                <a:lnTo>
                  <a:pt x="286016" y="109385"/>
                </a:lnTo>
                <a:lnTo>
                  <a:pt x="453136" y="109385"/>
                </a:lnTo>
                <a:lnTo>
                  <a:pt x="453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71004" y="2834081"/>
            <a:ext cx="453390" cy="518159"/>
          </a:xfrm>
          <a:custGeom>
            <a:avLst/>
            <a:gdLst/>
            <a:ahLst/>
            <a:cxnLst/>
            <a:rect l="l" t="t" r="r" b="b"/>
            <a:pathLst>
              <a:path w="453390" h="518160">
                <a:moveTo>
                  <a:pt x="453136" y="0"/>
                </a:moveTo>
                <a:lnTo>
                  <a:pt x="0" y="0"/>
                </a:lnTo>
                <a:lnTo>
                  <a:pt x="0" y="109385"/>
                </a:lnTo>
                <a:lnTo>
                  <a:pt x="167119" y="109385"/>
                </a:lnTo>
                <a:lnTo>
                  <a:pt x="167119" y="517677"/>
                </a:lnTo>
                <a:lnTo>
                  <a:pt x="286016" y="517677"/>
                </a:lnTo>
                <a:lnTo>
                  <a:pt x="286016" y="109385"/>
                </a:lnTo>
                <a:lnTo>
                  <a:pt x="453136" y="109385"/>
                </a:lnTo>
                <a:lnTo>
                  <a:pt x="453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17533" y="2834220"/>
            <a:ext cx="488950" cy="517525"/>
          </a:xfrm>
          <a:custGeom>
            <a:avLst/>
            <a:gdLst/>
            <a:ahLst/>
            <a:cxnLst/>
            <a:rect l="l" t="t" r="r" b="b"/>
            <a:pathLst>
              <a:path w="488950" h="517525">
                <a:moveTo>
                  <a:pt x="317179" y="0"/>
                </a:moveTo>
                <a:lnTo>
                  <a:pt x="0" y="0"/>
                </a:lnTo>
                <a:lnTo>
                  <a:pt x="0" y="516984"/>
                </a:lnTo>
                <a:lnTo>
                  <a:pt x="322818" y="516984"/>
                </a:lnTo>
                <a:lnTo>
                  <a:pt x="378849" y="511808"/>
                </a:lnTo>
                <a:lnTo>
                  <a:pt x="421784" y="496412"/>
                </a:lnTo>
                <a:lnTo>
                  <a:pt x="452920" y="470996"/>
                </a:lnTo>
                <a:lnTo>
                  <a:pt x="473554" y="435756"/>
                </a:lnTo>
                <a:lnTo>
                  <a:pt x="480716" y="407643"/>
                </a:lnTo>
                <a:lnTo>
                  <a:pt x="118948" y="407643"/>
                </a:lnTo>
                <a:lnTo>
                  <a:pt x="118948" y="110778"/>
                </a:lnTo>
                <a:lnTo>
                  <a:pt x="480969" y="110778"/>
                </a:lnTo>
                <a:lnTo>
                  <a:pt x="470520" y="74708"/>
                </a:lnTo>
                <a:lnTo>
                  <a:pt x="447448" y="40307"/>
                </a:lnTo>
                <a:lnTo>
                  <a:pt x="414463" y="17152"/>
                </a:lnTo>
                <a:lnTo>
                  <a:pt x="371171" y="4097"/>
                </a:lnTo>
                <a:lnTo>
                  <a:pt x="317179" y="0"/>
                </a:lnTo>
                <a:close/>
              </a:path>
              <a:path w="488950" h="517525">
                <a:moveTo>
                  <a:pt x="480969" y="110778"/>
                </a:moveTo>
                <a:lnTo>
                  <a:pt x="308673" y="110778"/>
                </a:lnTo>
                <a:lnTo>
                  <a:pt x="335885" y="114439"/>
                </a:lnTo>
                <a:lnTo>
                  <a:pt x="354330" y="126220"/>
                </a:lnTo>
                <a:lnTo>
                  <a:pt x="364808" y="147321"/>
                </a:lnTo>
                <a:lnTo>
                  <a:pt x="368123" y="178943"/>
                </a:lnTo>
                <a:lnTo>
                  <a:pt x="368123" y="338041"/>
                </a:lnTo>
                <a:lnTo>
                  <a:pt x="364808" y="369887"/>
                </a:lnTo>
                <a:lnTo>
                  <a:pt x="354330" y="391483"/>
                </a:lnTo>
                <a:lnTo>
                  <a:pt x="335885" y="403758"/>
                </a:lnTo>
                <a:lnTo>
                  <a:pt x="308673" y="407643"/>
                </a:lnTo>
                <a:lnTo>
                  <a:pt x="480716" y="407643"/>
                </a:lnTo>
                <a:lnTo>
                  <a:pt x="484983" y="390892"/>
                </a:lnTo>
                <a:lnTo>
                  <a:pt x="488412" y="338041"/>
                </a:lnTo>
                <a:lnTo>
                  <a:pt x="488505" y="181819"/>
                </a:lnTo>
                <a:lnTo>
                  <a:pt x="484074" y="121497"/>
                </a:lnTo>
                <a:lnTo>
                  <a:pt x="480969" y="1107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6393" y="2828516"/>
            <a:ext cx="514350" cy="530225"/>
          </a:xfrm>
          <a:custGeom>
            <a:avLst/>
            <a:gdLst/>
            <a:ahLst/>
            <a:cxnLst/>
            <a:rect l="l" t="t" r="r" b="b"/>
            <a:pathLst>
              <a:path w="514350" h="530225">
                <a:moveTo>
                  <a:pt x="104781" y="0"/>
                </a:moveTo>
                <a:lnTo>
                  <a:pt x="68099" y="5130"/>
                </a:lnTo>
                <a:lnTo>
                  <a:pt x="34337" y="25046"/>
                </a:lnTo>
                <a:lnTo>
                  <a:pt x="9601" y="66532"/>
                </a:lnTo>
                <a:lnTo>
                  <a:pt x="0" y="136376"/>
                </a:lnTo>
                <a:lnTo>
                  <a:pt x="0" y="524126"/>
                </a:lnTo>
                <a:lnTo>
                  <a:pt x="116112" y="524126"/>
                </a:lnTo>
                <a:lnTo>
                  <a:pt x="116112" y="201712"/>
                </a:lnTo>
                <a:lnTo>
                  <a:pt x="115890" y="182309"/>
                </a:lnTo>
                <a:lnTo>
                  <a:pt x="114693" y="136376"/>
                </a:lnTo>
                <a:lnTo>
                  <a:pt x="114693" y="125015"/>
                </a:lnTo>
                <a:lnTo>
                  <a:pt x="120361" y="122187"/>
                </a:lnTo>
                <a:lnTo>
                  <a:pt x="124604" y="125015"/>
                </a:lnTo>
                <a:lnTo>
                  <a:pt x="126024" y="129282"/>
                </a:lnTo>
                <a:lnTo>
                  <a:pt x="133346" y="143171"/>
                </a:lnTo>
                <a:lnTo>
                  <a:pt x="176400" y="226269"/>
                </a:lnTo>
                <a:lnTo>
                  <a:pt x="206025" y="283196"/>
                </a:lnTo>
                <a:lnTo>
                  <a:pt x="236978" y="342189"/>
                </a:lnTo>
                <a:lnTo>
                  <a:pt x="266206" y="397105"/>
                </a:lnTo>
                <a:lnTo>
                  <a:pt x="290654" y="441806"/>
                </a:lnTo>
                <a:lnTo>
                  <a:pt x="324571" y="493847"/>
                </a:lnTo>
                <a:lnTo>
                  <a:pt x="372981" y="525258"/>
                </a:lnTo>
                <a:lnTo>
                  <a:pt x="407806" y="529783"/>
                </a:lnTo>
                <a:lnTo>
                  <a:pt x="444713" y="524435"/>
                </a:lnTo>
                <a:lnTo>
                  <a:pt x="478968" y="504041"/>
                </a:lnTo>
                <a:lnTo>
                  <a:pt x="504196" y="462077"/>
                </a:lnTo>
                <a:lnTo>
                  <a:pt x="514023" y="392016"/>
                </a:lnTo>
                <a:lnTo>
                  <a:pt x="514023" y="5704"/>
                </a:lnTo>
                <a:lnTo>
                  <a:pt x="396475" y="5704"/>
                </a:lnTo>
                <a:lnTo>
                  <a:pt x="396475" y="328118"/>
                </a:lnTo>
                <a:lnTo>
                  <a:pt x="396719" y="347521"/>
                </a:lnTo>
                <a:lnTo>
                  <a:pt x="397361" y="367185"/>
                </a:lnTo>
                <a:lnTo>
                  <a:pt x="398269" y="383650"/>
                </a:lnTo>
                <a:lnTo>
                  <a:pt x="399309" y="393454"/>
                </a:lnTo>
                <a:lnTo>
                  <a:pt x="399309" y="403377"/>
                </a:lnTo>
                <a:lnTo>
                  <a:pt x="395060" y="406253"/>
                </a:lnTo>
                <a:lnTo>
                  <a:pt x="392226" y="407643"/>
                </a:lnTo>
                <a:lnTo>
                  <a:pt x="389397" y="404815"/>
                </a:lnTo>
                <a:lnTo>
                  <a:pt x="386563" y="400549"/>
                </a:lnTo>
                <a:lnTo>
                  <a:pt x="360059" y="349094"/>
                </a:lnTo>
                <a:lnTo>
                  <a:pt x="333648" y="298071"/>
                </a:lnTo>
                <a:lnTo>
                  <a:pt x="303022" y="239174"/>
                </a:lnTo>
                <a:lnTo>
                  <a:pt x="271600" y="179144"/>
                </a:lnTo>
                <a:lnTo>
                  <a:pt x="242799" y="124723"/>
                </a:lnTo>
                <a:lnTo>
                  <a:pt x="220038" y="82654"/>
                </a:lnTo>
                <a:lnTo>
                  <a:pt x="188614" y="35369"/>
                </a:lnTo>
                <a:lnTo>
                  <a:pt x="139628" y="4329"/>
                </a:lnTo>
                <a:lnTo>
                  <a:pt x="1047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0026" y="2834081"/>
            <a:ext cx="453390" cy="518159"/>
          </a:xfrm>
          <a:custGeom>
            <a:avLst/>
            <a:gdLst/>
            <a:ahLst/>
            <a:cxnLst/>
            <a:rect l="l" t="t" r="r" b="b"/>
            <a:pathLst>
              <a:path w="453389" h="518160">
                <a:moveTo>
                  <a:pt x="453148" y="0"/>
                </a:moveTo>
                <a:lnTo>
                  <a:pt x="0" y="0"/>
                </a:lnTo>
                <a:lnTo>
                  <a:pt x="0" y="109385"/>
                </a:lnTo>
                <a:lnTo>
                  <a:pt x="167119" y="109385"/>
                </a:lnTo>
                <a:lnTo>
                  <a:pt x="167119" y="517677"/>
                </a:lnTo>
                <a:lnTo>
                  <a:pt x="286016" y="517677"/>
                </a:lnTo>
                <a:lnTo>
                  <a:pt x="286016" y="109385"/>
                </a:lnTo>
                <a:lnTo>
                  <a:pt x="453148" y="109385"/>
                </a:lnTo>
                <a:lnTo>
                  <a:pt x="453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32085" y="6542633"/>
            <a:ext cx="19748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©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2020</a:t>
            </a:r>
            <a:r>
              <a:rPr sz="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NTT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DATA,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Inc.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 rights</a:t>
            </a: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 MT"/>
                <a:cs typeface="Arial MT"/>
              </a:rPr>
              <a:t>reserved.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4307" y="1374139"/>
            <a:ext cx="7263383" cy="42655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40722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Stages</a:t>
            </a:r>
            <a:r>
              <a:rPr dirty="0"/>
              <a:t> of</a:t>
            </a:r>
            <a:r>
              <a:rPr spc="-135" dirty="0"/>
              <a:t> </a:t>
            </a:r>
            <a:r>
              <a:rPr spc="-5" dirty="0"/>
              <a:t>Artificial</a:t>
            </a:r>
            <a:r>
              <a:rPr spc="10" dirty="0"/>
              <a:t> </a:t>
            </a:r>
            <a:r>
              <a:rPr spc="-5" dirty="0"/>
              <a:t>Intelligence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233029" y="6124447"/>
            <a:ext cx="38722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https://cloudxlab.com/blog/stages-of-artificial-intelligence/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414" y="1092114"/>
            <a:ext cx="9570153" cy="44975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2801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160" dirty="0"/>
              <a:t> </a:t>
            </a:r>
            <a:r>
              <a:rPr dirty="0"/>
              <a:t>AI</a:t>
            </a:r>
            <a:r>
              <a:rPr spc="-3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rise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024876" y="6170167"/>
            <a:ext cx="4051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3"/>
              </a:rPr>
              <a:t>https://www.eteam.io/blog/computer-engineering-automated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2347" y="1167475"/>
            <a:ext cx="9927305" cy="48278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99079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Artificial</a:t>
            </a:r>
            <a:r>
              <a:rPr spc="15" dirty="0"/>
              <a:t> </a:t>
            </a:r>
            <a:r>
              <a:rPr spc="-5" dirty="0"/>
              <a:t>Intelligence,</a:t>
            </a:r>
            <a:r>
              <a:rPr spc="45" dirty="0"/>
              <a:t> </a:t>
            </a:r>
            <a:r>
              <a:rPr spc="-5" dirty="0"/>
              <a:t>Machine</a:t>
            </a:r>
            <a:r>
              <a:rPr spc="35" dirty="0"/>
              <a:t> </a:t>
            </a:r>
            <a:r>
              <a:rPr spc="-5" dirty="0"/>
              <a:t>Learning,</a:t>
            </a:r>
            <a:r>
              <a:rPr spc="30" dirty="0"/>
              <a:t> </a:t>
            </a:r>
            <a:r>
              <a:rPr spc="-5" dirty="0"/>
              <a:t>Neural</a:t>
            </a:r>
            <a:r>
              <a:rPr spc="30" dirty="0"/>
              <a:t> </a:t>
            </a:r>
            <a:r>
              <a:rPr dirty="0"/>
              <a:t>Networks,</a:t>
            </a:r>
            <a:r>
              <a:rPr spc="15" dirty="0"/>
              <a:t> </a:t>
            </a:r>
            <a:r>
              <a:rPr spc="-5" dirty="0"/>
              <a:t>Deep</a:t>
            </a:r>
            <a:r>
              <a:rPr spc="2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07975"/>
            <a:ext cx="1665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p</a:t>
            </a:r>
            <a:r>
              <a:rPr dirty="0"/>
              <a:t>p</a:t>
            </a:r>
            <a:r>
              <a:rPr spc="-10" dirty="0"/>
              <a:t>l</a:t>
            </a:r>
            <a:r>
              <a:rPr dirty="0"/>
              <a:t>ic</a:t>
            </a:r>
            <a:r>
              <a:rPr spc="-10" dirty="0"/>
              <a:t>a</a:t>
            </a:r>
            <a:r>
              <a:rPr dirty="0"/>
              <a:t>tio</a:t>
            </a:r>
            <a:r>
              <a:rPr spc="-10" dirty="0"/>
              <a:t>n</a:t>
            </a:r>
            <a:r>
              <a:rPr dirty="0"/>
              <a:t>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5" dirty="0"/>
              <a:t> 2020</a:t>
            </a:r>
            <a:r>
              <a:rPr spc="10" dirty="0"/>
              <a:t> </a:t>
            </a:r>
            <a:r>
              <a:rPr dirty="0"/>
              <a:t>NTT</a:t>
            </a:r>
            <a:r>
              <a:rPr spc="-10" dirty="0"/>
              <a:t> </a:t>
            </a:r>
            <a:r>
              <a:rPr dirty="0"/>
              <a:t>DATA,</a:t>
            </a:r>
            <a:r>
              <a:rPr spc="-5" dirty="0"/>
              <a:t> </a:t>
            </a:r>
            <a:r>
              <a:rPr dirty="0"/>
              <a:t>Inc.</a:t>
            </a:r>
            <a:r>
              <a:rPr spc="-10" dirty="0"/>
              <a:t> </a:t>
            </a:r>
            <a:r>
              <a:rPr dirty="0"/>
              <a:t>All</a:t>
            </a:r>
            <a:r>
              <a:rPr spc="-5" dirty="0"/>
              <a:t> rights</a:t>
            </a:r>
            <a:r>
              <a:rPr spc="-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7340" y="1083309"/>
            <a:ext cx="11457940" cy="4355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45720" indent="-227329">
              <a:lnSpc>
                <a:spcPct val="100000"/>
              </a:lnSpc>
              <a:spcBef>
                <a:spcPts val="105"/>
              </a:spcBef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Natural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Language</a:t>
            </a:r>
            <a:r>
              <a:rPr sz="20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Processing</a:t>
            </a:r>
            <a:r>
              <a:rPr sz="20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(NLP)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ML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algorithms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analyse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understand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human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language, </a:t>
            </a:r>
            <a:r>
              <a:rPr sz="2000" spc="-4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perform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tasks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such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language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translation,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sentiment</a:t>
            </a:r>
            <a:r>
              <a:rPr sz="20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analysis,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text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classification.</a:t>
            </a:r>
            <a:r>
              <a:rPr sz="20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has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chatbots,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virtual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assistants,</a:t>
            </a:r>
            <a:r>
              <a:rPr sz="200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customer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service.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395605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Computer</a:t>
            </a:r>
            <a:r>
              <a:rPr sz="20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Vision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ML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algorithms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analyse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understand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images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videos,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perform </a:t>
            </a:r>
            <a:r>
              <a:rPr sz="2000" spc="-43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tasks</a:t>
            </a:r>
            <a:r>
              <a:rPr sz="20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such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as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object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detection,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facial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recognition,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image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segmentation.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has applications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autonomous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vehicles,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security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systems,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medical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imaging.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832485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Fraud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Detection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ML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algorithms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 used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detect</a:t>
            </a:r>
            <a:r>
              <a:rPr sz="20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fraudulent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behaviour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in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financial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transactions, </a:t>
            </a:r>
            <a:r>
              <a:rPr sz="2000" spc="-4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insurance claims,</a:t>
            </a:r>
            <a:r>
              <a:rPr sz="20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other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areas.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has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finance, insurance,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e-commerce.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80B0"/>
              </a:buClr>
              <a:buFont typeface="Arial MT"/>
              <a:buChar char="•"/>
            </a:pPr>
            <a:endParaRPr sz="2750">
              <a:latin typeface="Calibri"/>
              <a:cs typeface="Calibri"/>
            </a:endParaRPr>
          </a:p>
          <a:p>
            <a:pPr marL="239395" marR="5080" indent="-227329">
              <a:lnSpc>
                <a:spcPct val="100000"/>
              </a:lnSpc>
              <a:buClr>
                <a:srgbClr val="0080B0"/>
              </a:buClr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Recommendation</a:t>
            </a:r>
            <a:r>
              <a:rPr sz="20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Systems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ML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algorithms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can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used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make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personalized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recommendations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based on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a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user's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preferences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behaviour.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This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applications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e-commerce,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streaming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services,</a:t>
            </a:r>
            <a:r>
              <a:rPr sz="200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social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media.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4266</Words>
  <Application>Microsoft Office PowerPoint</Application>
  <PresentationFormat>Widescreen</PresentationFormat>
  <Paragraphs>504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MT</vt:lpstr>
      <vt:lpstr>Calibri</vt:lpstr>
      <vt:lpstr>Georgia</vt:lpstr>
      <vt:lpstr>Microsoft Sans Serif</vt:lpstr>
      <vt:lpstr>Roboto</vt:lpstr>
      <vt:lpstr>Verdana</vt:lpstr>
      <vt:lpstr>Office Theme</vt:lpstr>
      <vt:lpstr>PowerPoint Presentation</vt:lpstr>
      <vt:lpstr>Objective</vt:lpstr>
      <vt:lpstr>What is Artificial Intelligence</vt:lpstr>
      <vt:lpstr>PowerPoint Presentation</vt:lpstr>
      <vt:lpstr>PowerPoint Presentation</vt:lpstr>
      <vt:lpstr>Stages of Artificial Intelligence</vt:lpstr>
      <vt:lpstr>Why AI is on the rise</vt:lpstr>
      <vt:lpstr>Artificial Intelligence, Machine Learning, Neural Networks, Deep Learning</vt:lpstr>
      <vt:lpstr>Applications</vt:lpstr>
      <vt:lpstr>Applications</vt:lpstr>
      <vt:lpstr>What is a Machine Learning Algorithm</vt:lpstr>
      <vt:lpstr>3 Components of Machine Learning</vt:lpstr>
      <vt:lpstr>Mapping the ML World</vt:lpstr>
      <vt:lpstr>Mapping the ML World</vt:lpstr>
      <vt:lpstr>PowerPoint Presentation</vt:lpstr>
      <vt:lpstr>Neural Networks</vt:lpstr>
      <vt:lpstr>Neural Networks</vt:lpstr>
      <vt:lpstr>Convolution Neural Networks (CNN)</vt:lpstr>
      <vt:lpstr>Recurrent Neural Networks (RNN)</vt:lpstr>
      <vt:lpstr>PowerPoint Presentation</vt:lpstr>
      <vt:lpstr>Large Language Models</vt:lpstr>
      <vt:lpstr>Transformer Model</vt:lpstr>
      <vt:lpstr>PowerPoint Presentation</vt:lpstr>
      <vt:lpstr>Chat GPT</vt:lpstr>
      <vt:lpstr>GPT Evolution</vt:lpstr>
      <vt:lpstr>Large Language Model Sizes (as of Mar 2023)</vt:lpstr>
      <vt:lpstr>Codex (Code Generator) Model Sizes (as of Oct 2022)</vt:lpstr>
      <vt:lpstr>Large Language Model API or Hosted (Plane analogy)</vt:lpstr>
      <vt:lpstr>Achievements unlocked by LLMs</vt:lpstr>
      <vt:lpstr>PowerPoint Presentation</vt:lpstr>
      <vt:lpstr>Hidden Tech debt in ML Systems</vt:lpstr>
      <vt:lpstr>Algorithms in Code</vt:lpstr>
      <vt:lpstr>Machine Learning Lifecycle</vt:lpstr>
      <vt:lpstr>Problem Definition</vt:lpstr>
      <vt:lpstr>Data Collection / Ingestion</vt:lpstr>
      <vt:lpstr>Data Collection contd.</vt:lpstr>
      <vt:lpstr>Data Cleaning</vt:lpstr>
      <vt:lpstr>Data Exploration and Visualization</vt:lpstr>
      <vt:lpstr>Feature Selection and Feature Engineering</vt:lpstr>
      <vt:lpstr>Preprocessing and Split</vt:lpstr>
      <vt:lpstr>Scaling and Encoding</vt:lpstr>
      <vt:lpstr>Model Selection</vt:lpstr>
      <vt:lpstr>Model Selection</vt:lpstr>
      <vt:lpstr>Model Selection</vt:lpstr>
      <vt:lpstr>Model Training</vt:lpstr>
      <vt:lpstr>Model Evaluation</vt:lpstr>
      <vt:lpstr>Hyperparameter Tuning</vt:lpstr>
      <vt:lpstr>Deployment</vt:lpstr>
      <vt:lpstr>ML Ops pipeline automation</vt:lpstr>
      <vt:lpstr>Monitoring &amp; Maintenance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On Cloud</dc:title>
  <dc:creator>Boettcher, Scott</dc:creator>
  <cp:lastModifiedBy>Boby, Ben</cp:lastModifiedBy>
  <cp:revision>2</cp:revision>
  <dcterms:created xsi:type="dcterms:W3CDTF">2023-07-25T04:00:29Z</dcterms:created>
  <dcterms:modified xsi:type="dcterms:W3CDTF">2023-07-26T08:24:14Z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2023-07-25T00:00:00Z</vt:filetime>
  </property>
</Properties>
</file>